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Default Extension="doc" ContentType="application/msword"/>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1"/>
  </p:sldMasterIdLst>
  <p:sldIdLst>
    <p:sldId id="256" r:id="rId2"/>
    <p:sldId id="292" r:id="rId3"/>
    <p:sldId id="257" r:id="rId4"/>
    <p:sldId id="294" r:id="rId5"/>
    <p:sldId id="259" r:id="rId6"/>
    <p:sldId id="260" r:id="rId7"/>
    <p:sldId id="261" r:id="rId8"/>
    <p:sldId id="262" r:id="rId9"/>
    <p:sldId id="263" r:id="rId10"/>
    <p:sldId id="299" r:id="rId11"/>
    <p:sldId id="264" r:id="rId12"/>
    <p:sldId id="265" r:id="rId13"/>
    <p:sldId id="266" r:id="rId14"/>
    <p:sldId id="283" r:id="rId15"/>
    <p:sldId id="300" r:id="rId16"/>
    <p:sldId id="285" r:id="rId17"/>
    <p:sldId id="284" r:id="rId18"/>
    <p:sldId id="267" r:id="rId19"/>
    <p:sldId id="268" r:id="rId20"/>
    <p:sldId id="269" r:id="rId21"/>
    <p:sldId id="270" r:id="rId22"/>
    <p:sldId id="280" r:id="rId23"/>
    <p:sldId id="282" r:id="rId24"/>
    <p:sldId id="271" r:id="rId25"/>
    <p:sldId id="272" r:id="rId26"/>
    <p:sldId id="273" r:id="rId27"/>
    <p:sldId id="275" r:id="rId28"/>
    <p:sldId id="274" r:id="rId29"/>
    <p:sldId id="286" r:id="rId30"/>
    <p:sldId id="287" r:id="rId31"/>
    <p:sldId id="288" r:id="rId32"/>
    <p:sldId id="296" r:id="rId33"/>
    <p:sldId id="302" r:id="rId34"/>
    <p:sldId id="305" r:id="rId35"/>
    <p:sldId id="289" r:id="rId36"/>
    <p:sldId id="290" r:id="rId37"/>
    <p:sldId id="297" r:id="rId38"/>
    <p:sldId id="298" r:id="rId39"/>
    <p:sldId id="304" r:id="rId40"/>
    <p:sldId id="303" r:id="rId4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6600CC"/>
    <a:srgbClr val="9900FF"/>
    <a:srgbClr val="66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3" d="100"/>
          <a:sy n="63" d="100"/>
        </p:scale>
        <p:origin x="-1374" y="-30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image" Target="../media/image27.png"/></Relationships>
</file>

<file path=ppt/drawings/_rels/vmlDrawing4.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3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9.png"/></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07950"/>
            <a:ext cx="9101138" cy="6489700"/>
            <a:chOff x="0" y="68"/>
            <a:chExt cx="5733" cy="4088"/>
          </a:xfrm>
        </p:grpSpPr>
        <p:sp>
          <p:nvSpPr>
            <p:cNvPr id="5" name="Line 3"/>
            <p:cNvSpPr>
              <a:spLocks noChangeShapeType="1"/>
            </p:cNvSpPr>
            <p:nvPr/>
          </p:nvSpPr>
          <p:spPr bwMode="hidden">
            <a:xfrm rot="-5400000">
              <a:off x="195" y="395"/>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6" name="Line 4"/>
            <p:cNvSpPr>
              <a:spLocks noChangeShapeType="1"/>
            </p:cNvSpPr>
            <p:nvPr/>
          </p:nvSpPr>
          <p:spPr bwMode="hidden">
            <a:xfrm rot="-5400000">
              <a:off x="195" y="896"/>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7" name="Line 5"/>
            <p:cNvSpPr>
              <a:spLocks noChangeShapeType="1"/>
            </p:cNvSpPr>
            <p:nvPr/>
          </p:nvSpPr>
          <p:spPr bwMode="hidden">
            <a:xfrm rot="-5400000">
              <a:off x="195" y="141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8" name="Line 6"/>
            <p:cNvSpPr>
              <a:spLocks noChangeShapeType="1"/>
            </p:cNvSpPr>
            <p:nvPr/>
          </p:nvSpPr>
          <p:spPr bwMode="hidden">
            <a:xfrm rot="-5400000">
              <a:off x="195" y="191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9" name="Line 7"/>
            <p:cNvSpPr>
              <a:spLocks noChangeShapeType="1"/>
            </p:cNvSpPr>
            <p:nvPr/>
          </p:nvSpPr>
          <p:spPr bwMode="hidden">
            <a:xfrm rot="-5400000">
              <a:off x="195" y="243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0" name="Line 8"/>
            <p:cNvSpPr>
              <a:spLocks noChangeShapeType="1"/>
            </p:cNvSpPr>
            <p:nvPr/>
          </p:nvSpPr>
          <p:spPr bwMode="hidden">
            <a:xfrm rot="-5400000">
              <a:off x="195" y="2939"/>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1" name="Line 9"/>
            <p:cNvSpPr>
              <a:spLocks noChangeShapeType="1"/>
            </p:cNvSpPr>
            <p:nvPr/>
          </p:nvSpPr>
          <p:spPr bwMode="hidden">
            <a:xfrm rot="-5400000">
              <a:off x="195" y="3460"/>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2" name="Line 10"/>
            <p:cNvSpPr>
              <a:spLocks noChangeShapeType="1"/>
            </p:cNvSpPr>
            <p:nvPr/>
          </p:nvSpPr>
          <p:spPr bwMode="hidden">
            <a:xfrm rot="-5400000">
              <a:off x="195" y="3961"/>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3" name="Line 11"/>
            <p:cNvSpPr>
              <a:spLocks noChangeShapeType="1"/>
            </p:cNvSpPr>
            <p:nvPr/>
          </p:nvSpPr>
          <p:spPr bwMode="hidden">
            <a:xfrm>
              <a:off x="483" y="144"/>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4" name="Line 12"/>
            <p:cNvSpPr>
              <a:spLocks noChangeShapeType="1"/>
            </p:cNvSpPr>
            <p:nvPr/>
          </p:nvSpPr>
          <p:spPr bwMode="hidden">
            <a:xfrm>
              <a:off x="984" y="144"/>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5" name="Line 13"/>
            <p:cNvSpPr>
              <a:spLocks noChangeShapeType="1"/>
            </p:cNvSpPr>
            <p:nvPr/>
          </p:nvSpPr>
          <p:spPr bwMode="hidden">
            <a:xfrm>
              <a:off x="984" y="645"/>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6" name="Line 14"/>
            <p:cNvSpPr>
              <a:spLocks noChangeShapeType="1"/>
            </p:cNvSpPr>
            <p:nvPr/>
          </p:nvSpPr>
          <p:spPr bwMode="hidden">
            <a:xfrm>
              <a:off x="483" y="645"/>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7" name="Line 15"/>
            <p:cNvSpPr>
              <a:spLocks noChangeShapeType="1"/>
            </p:cNvSpPr>
            <p:nvPr/>
          </p:nvSpPr>
          <p:spPr bwMode="hidden">
            <a:xfrm rot="-5400000">
              <a:off x="734" y="395"/>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8" name="Line 16"/>
            <p:cNvSpPr>
              <a:spLocks noChangeShapeType="1"/>
            </p:cNvSpPr>
            <p:nvPr/>
          </p:nvSpPr>
          <p:spPr bwMode="hidden">
            <a:xfrm rot="-5400000">
              <a:off x="1263" y="395"/>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9" name="Line 17"/>
            <p:cNvSpPr>
              <a:spLocks noChangeShapeType="1"/>
            </p:cNvSpPr>
            <p:nvPr/>
          </p:nvSpPr>
          <p:spPr bwMode="hidden">
            <a:xfrm rot="-5400000">
              <a:off x="1263" y="896"/>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20" name="Line 18"/>
            <p:cNvSpPr>
              <a:spLocks noChangeShapeType="1"/>
            </p:cNvSpPr>
            <p:nvPr/>
          </p:nvSpPr>
          <p:spPr bwMode="hidden">
            <a:xfrm rot="-5400000">
              <a:off x="734" y="896"/>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21" name="Line 19"/>
            <p:cNvSpPr>
              <a:spLocks noChangeShapeType="1"/>
            </p:cNvSpPr>
            <p:nvPr/>
          </p:nvSpPr>
          <p:spPr bwMode="hidden">
            <a:xfrm>
              <a:off x="483" y="1166"/>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22" name="Line 20"/>
            <p:cNvSpPr>
              <a:spLocks noChangeShapeType="1"/>
            </p:cNvSpPr>
            <p:nvPr/>
          </p:nvSpPr>
          <p:spPr bwMode="hidden">
            <a:xfrm>
              <a:off x="984" y="1166"/>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23" name="Line 21"/>
            <p:cNvSpPr>
              <a:spLocks noChangeShapeType="1"/>
            </p:cNvSpPr>
            <p:nvPr/>
          </p:nvSpPr>
          <p:spPr bwMode="hidden">
            <a:xfrm>
              <a:off x="984" y="166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24" name="Line 22"/>
            <p:cNvSpPr>
              <a:spLocks noChangeShapeType="1"/>
            </p:cNvSpPr>
            <p:nvPr/>
          </p:nvSpPr>
          <p:spPr bwMode="hidden">
            <a:xfrm>
              <a:off x="483" y="166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25" name="Line 23"/>
            <p:cNvSpPr>
              <a:spLocks noChangeShapeType="1"/>
            </p:cNvSpPr>
            <p:nvPr/>
          </p:nvSpPr>
          <p:spPr bwMode="hidden">
            <a:xfrm rot="-5400000">
              <a:off x="734" y="141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26" name="Line 24"/>
            <p:cNvSpPr>
              <a:spLocks noChangeShapeType="1"/>
            </p:cNvSpPr>
            <p:nvPr/>
          </p:nvSpPr>
          <p:spPr bwMode="hidden">
            <a:xfrm rot="-5400000">
              <a:off x="1263" y="141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27" name="Line 25"/>
            <p:cNvSpPr>
              <a:spLocks noChangeShapeType="1"/>
            </p:cNvSpPr>
            <p:nvPr/>
          </p:nvSpPr>
          <p:spPr bwMode="hidden">
            <a:xfrm rot="-5400000">
              <a:off x="1263" y="191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28" name="Line 26"/>
            <p:cNvSpPr>
              <a:spLocks noChangeShapeType="1"/>
            </p:cNvSpPr>
            <p:nvPr/>
          </p:nvSpPr>
          <p:spPr bwMode="hidden">
            <a:xfrm rot="-5400000">
              <a:off x="734" y="191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29" name="Line 27"/>
            <p:cNvSpPr>
              <a:spLocks noChangeShapeType="1"/>
            </p:cNvSpPr>
            <p:nvPr/>
          </p:nvSpPr>
          <p:spPr bwMode="hidden">
            <a:xfrm>
              <a:off x="483" y="218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30" name="Line 28"/>
            <p:cNvSpPr>
              <a:spLocks noChangeShapeType="1"/>
            </p:cNvSpPr>
            <p:nvPr/>
          </p:nvSpPr>
          <p:spPr bwMode="hidden">
            <a:xfrm>
              <a:off x="984" y="218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31" name="Line 29"/>
            <p:cNvSpPr>
              <a:spLocks noChangeShapeType="1"/>
            </p:cNvSpPr>
            <p:nvPr/>
          </p:nvSpPr>
          <p:spPr bwMode="hidden">
            <a:xfrm>
              <a:off x="984" y="268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32" name="Line 30"/>
            <p:cNvSpPr>
              <a:spLocks noChangeShapeType="1"/>
            </p:cNvSpPr>
            <p:nvPr/>
          </p:nvSpPr>
          <p:spPr bwMode="hidden">
            <a:xfrm>
              <a:off x="483" y="268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33" name="Line 31"/>
            <p:cNvSpPr>
              <a:spLocks noChangeShapeType="1"/>
            </p:cNvSpPr>
            <p:nvPr/>
          </p:nvSpPr>
          <p:spPr bwMode="hidden">
            <a:xfrm rot="-5400000">
              <a:off x="734" y="243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34" name="Line 32"/>
            <p:cNvSpPr>
              <a:spLocks noChangeShapeType="1"/>
            </p:cNvSpPr>
            <p:nvPr/>
          </p:nvSpPr>
          <p:spPr bwMode="hidden">
            <a:xfrm rot="-5400000">
              <a:off x="1263" y="243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35" name="Line 33"/>
            <p:cNvSpPr>
              <a:spLocks noChangeShapeType="1"/>
            </p:cNvSpPr>
            <p:nvPr/>
          </p:nvSpPr>
          <p:spPr bwMode="hidden">
            <a:xfrm rot="-5400000">
              <a:off x="1263" y="2939"/>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36" name="Line 34"/>
            <p:cNvSpPr>
              <a:spLocks noChangeShapeType="1"/>
            </p:cNvSpPr>
            <p:nvPr/>
          </p:nvSpPr>
          <p:spPr bwMode="hidden">
            <a:xfrm rot="-5400000">
              <a:off x="734" y="2939"/>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37" name="Line 35"/>
            <p:cNvSpPr>
              <a:spLocks noChangeShapeType="1"/>
            </p:cNvSpPr>
            <p:nvPr/>
          </p:nvSpPr>
          <p:spPr bwMode="hidden">
            <a:xfrm>
              <a:off x="483" y="3209"/>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38" name="Line 36"/>
            <p:cNvSpPr>
              <a:spLocks noChangeShapeType="1"/>
            </p:cNvSpPr>
            <p:nvPr/>
          </p:nvSpPr>
          <p:spPr bwMode="hidden">
            <a:xfrm>
              <a:off x="984" y="3209"/>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39" name="Line 37"/>
            <p:cNvSpPr>
              <a:spLocks noChangeShapeType="1"/>
            </p:cNvSpPr>
            <p:nvPr/>
          </p:nvSpPr>
          <p:spPr bwMode="hidden">
            <a:xfrm>
              <a:off x="984" y="3710"/>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40" name="Line 38"/>
            <p:cNvSpPr>
              <a:spLocks noChangeShapeType="1"/>
            </p:cNvSpPr>
            <p:nvPr/>
          </p:nvSpPr>
          <p:spPr bwMode="hidden">
            <a:xfrm>
              <a:off x="483" y="3710"/>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41" name="Line 39"/>
            <p:cNvSpPr>
              <a:spLocks noChangeShapeType="1"/>
            </p:cNvSpPr>
            <p:nvPr/>
          </p:nvSpPr>
          <p:spPr bwMode="hidden">
            <a:xfrm rot="-5400000">
              <a:off x="734" y="3460"/>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42" name="Line 40"/>
            <p:cNvSpPr>
              <a:spLocks noChangeShapeType="1"/>
            </p:cNvSpPr>
            <p:nvPr/>
          </p:nvSpPr>
          <p:spPr bwMode="hidden">
            <a:xfrm rot="-5400000">
              <a:off x="1263" y="3460"/>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43" name="Line 41"/>
            <p:cNvSpPr>
              <a:spLocks noChangeShapeType="1"/>
            </p:cNvSpPr>
            <p:nvPr/>
          </p:nvSpPr>
          <p:spPr bwMode="hidden">
            <a:xfrm rot="-5400000">
              <a:off x="1263" y="3961"/>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44" name="Line 42"/>
            <p:cNvSpPr>
              <a:spLocks noChangeShapeType="1"/>
            </p:cNvSpPr>
            <p:nvPr/>
          </p:nvSpPr>
          <p:spPr bwMode="hidden">
            <a:xfrm rot="-5400000">
              <a:off x="734" y="3961"/>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45" name="Line 43"/>
            <p:cNvSpPr>
              <a:spLocks noChangeShapeType="1"/>
            </p:cNvSpPr>
            <p:nvPr/>
          </p:nvSpPr>
          <p:spPr bwMode="hidden">
            <a:xfrm>
              <a:off x="1551" y="144"/>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46" name="Line 44"/>
            <p:cNvSpPr>
              <a:spLocks noChangeShapeType="1"/>
            </p:cNvSpPr>
            <p:nvPr/>
          </p:nvSpPr>
          <p:spPr bwMode="hidden">
            <a:xfrm>
              <a:off x="2052" y="144"/>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47" name="Line 45"/>
            <p:cNvSpPr>
              <a:spLocks noChangeShapeType="1"/>
            </p:cNvSpPr>
            <p:nvPr/>
          </p:nvSpPr>
          <p:spPr bwMode="hidden">
            <a:xfrm>
              <a:off x="2052" y="645"/>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48" name="Line 46"/>
            <p:cNvSpPr>
              <a:spLocks noChangeShapeType="1"/>
            </p:cNvSpPr>
            <p:nvPr/>
          </p:nvSpPr>
          <p:spPr bwMode="hidden">
            <a:xfrm>
              <a:off x="1551" y="645"/>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49" name="Line 47"/>
            <p:cNvSpPr>
              <a:spLocks noChangeShapeType="1"/>
            </p:cNvSpPr>
            <p:nvPr/>
          </p:nvSpPr>
          <p:spPr bwMode="hidden">
            <a:xfrm rot="-5400000">
              <a:off x="1802" y="395"/>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50" name="Line 48"/>
            <p:cNvSpPr>
              <a:spLocks noChangeShapeType="1"/>
            </p:cNvSpPr>
            <p:nvPr/>
          </p:nvSpPr>
          <p:spPr bwMode="hidden">
            <a:xfrm rot="-5400000">
              <a:off x="2331" y="395"/>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51" name="Line 49"/>
            <p:cNvSpPr>
              <a:spLocks noChangeShapeType="1"/>
            </p:cNvSpPr>
            <p:nvPr/>
          </p:nvSpPr>
          <p:spPr bwMode="hidden">
            <a:xfrm rot="-5400000">
              <a:off x="2331" y="896"/>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52" name="Line 50"/>
            <p:cNvSpPr>
              <a:spLocks noChangeShapeType="1"/>
            </p:cNvSpPr>
            <p:nvPr/>
          </p:nvSpPr>
          <p:spPr bwMode="hidden">
            <a:xfrm rot="-5400000">
              <a:off x="1802" y="896"/>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53" name="Line 51"/>
            <p:cNvSpPr>
              <a:spLocks noChangeShapeType="1"/>
            </p:cNvSpPr>
            <p:nvPr/>
          </p:nvSpPr>
          <p:spPr bwMode="hidden">
            <a:xfrm>
              <a:off x="1551" y="1166"/>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54" name="Line 52"/>
            <p:cNvSpPr>
              <a:spLocks noChangeShapeType="1"/>
            </p:cNvSpPr>
            <p:nvPr/>
          </p:nvSpPr>
          <p:spPr bwMode="hidden">
            <a:xfrm>
              <a:off x="2052" y="1166"/>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55" name="Line 53"/>
            <p:cNvSpPr>
              <a:spLocks noChangeShapeType="1"/>
            </p:cNvSpPr>
            <p:nvPr/>
          </p:nvSpPr>
          <p:spPr bwMode="hidden">
            <a:xfrm>
              <a:off x="2052" y="166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56" name="Line 54"/>
            <p:cNvSpPr>
              <a:spLocks noChangeShapeType="1"/>
            </p:cNvSpPr>
            <p:nvPr/>
          </p:nvSpPr>
          <p:spPr bwMode="hidden">
            <a:xfrm>
              <a:off x="1551" y="166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57" name="Line 55"/>
            <p:cNvSpPr>
              <a:spLocks noChangeShapeType="1"/>
            </p:cNvSpPr>
            <p:nvPr/>
          </p:nvSpPr>
          <p:spPr bwMode="hidden">
            <a:xfrm rot="-5400000">
              <a:off x="1802" y="141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58" name="Line 56"/>
            <p:cNvSpPr>
              <a:spLocks noChangeShapeType="1"/>
            </p:cNvSpPr>
            <p:nvPr/>
          </p:nvSpPr>
          <p:spPr bwMode="hidden">
            <a:xfrm rot="-5400000">
              <a:off x="2331" y="141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59" name="Line 57"/>
            <p:cNvSpPr>
              <a:spLocks noChangeShapeType="1"/>
            </p:cNvSpPr>
            <p:nvPr/>
          </p:nvSpPr>
          <p:spPr bwMode="hidden">
            <a:xfrm rot="-5400000">
              <a:off x="2331" y="191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60" name="Line 58"/>
            <p:cNvSpPr>
              <a:spLocks noChangeShapeType="1"/>
            </p:cNvSpPr>
            <p:nvPr/>
          </p:nvSpPr>
          <p:spPr bwMode="hidden">
            <a:xfrm rot="-5400000">
              <a:off x="1802" y="191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61" name="Line 59"/>
            <p:cNvSpPr>
              <a:spLocks noChangeShapeType="1"/>
            </p:cNvSpPr>
            <p:nvPr/>
          </p:nvSpPr>
          <p:spPr bwMode="hidden">
            <a:xfrm>
              <a:off x="1551" y="218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62" name="Line 60"/>
            <p:cNvSpPr>
              <a:spLocks noChangeShapeType="1"/>
            </p:cNvSpPr>
            <p:nvPr/>
          </p:nvSpPr>
          <p:spPr bwMode="hidden">
            <a:xfrm>
              <a:off x="2052" y="218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63" name="Line 61"/>
            <p:cNvSpPr>
              <a:spLocks noChangeShapeType="1"/>
            </p:cNvSpPr>
            <p:nvPr/>
          </p:nvSpPr>
          <p:spPr bwMode="hidden">
            <a:xfrm>
              <a:off x="2052" y="268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64" name="Line 62"/>
            <p:cNvSpPr>
              <a:spLocks noChangeShapeType="1"/>
            </p:cNvSpPr>
            <p:nvPr/>
          </p:nvSpPr>
          <p:spPr bwMode="hidden">
            <a:xfrm>
              <a:off x="1551" y="268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65" name="Line 63"/>
            <p:cNvSpPr>
              <a:spLocks noChangeShapeType="1"/>
            </p:cNvSpPr>
            <p:nvPr/>
          </p:nvSpPr>
          <p:spPr bwMode="hidden">
            <a:xfrm rot="-5400000">
              <a:off x="1802" y="243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66" name="Line 64"/>
            <p:cNvSpPr>
              <a:spLocks noChangeShapeType="1"/>
            </p:cNvSpPr>
            <p:nvPr/>
          </p:nvSpPr>
          <p:spPr bwMode="hidden">
            <a:xfrm rot="-5400000">
              <a:off x="2331" y="243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67" name="Line 65"/>
            <p:cNvSpPr>
              <a:spLocks noChangeShapeType="1"/>
            </p:cNvSpPr>
            <p:nvPr/>
          </p:nvSpPr>
          <p:spPr bwMode="hidden">
            <a:xfrm rot="-5400000">
              <a:off x="2331" y="2939"/>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68" name="Line 66"/>
            <p:cNvSpPr>
              <a:spLocks noChangeShapeType="1"/>
            </p:cNvSpPr>
            <p:nvPr/>
          </p:nvSpPr>
          <p:spPr bwMode="hidden">
            <a:xfrm rot="-5400000">
              <a:off x="1802" y="2939"/>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69" name="Line 67"/>
            <p:cNvSpPr>
              <a:spLocks noChangeShapeType="1"/>
            </p:cNvSpPr>
            <p:nvPr/>
          </p:nvSpPr>
          <p:spPr bwMode="hidden">
            <a:xfrm>
              <a:off x="1551" y="3209"/>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70" name="Line 68"/>
            <p:cNvSpPr>
              <a:spLocks noChangeShapeType="1"/>
            </p:cNvSpPr>
            <p:nvPr/>
          </p:nvSpPr>
          <p:spPr bwMode="hidden">
            <a:xfrm>
              <a:off x="2052" y="3209"/>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71" name="Line 69"/>
            <p:cNvSpPr>
              <a:spLocks noChangeShapeType="1"/>
            </p:cNvSpPr>
            <p:nvPr/>
          </p:nvSpPr>
          <p:spPr bwMode="hidden">
            <a:xfrm>
              <a:off x="2052" y="3710"/>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72" name="Line 70"/>
            <p:cNvSpPr>
              <a:spLocks noChangeShapeType="1"/>
            </p:cNvSpPr>
            <p:nvPr/>
          </p:nvSpPr>
          <p:spPr bwMode="hidden">
            <a:xfrm>
              <a:off x="1551" y="3710"/>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73" name="Line 71"/>
            <p:cNvSpPr>
              <a:spLocks noChangeShapeType="1"/>
            </p:cNvSpPr>
            <p:nvPr/>
          </p:nvSpPr>
          <p:spPr bwMode="hidden">
            <a:xfrm rot="-5400000">
              <a:off x="1802" y="3460"/>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74" name="Line 72"/>
            <p:cNvSpPr>
              <a:spLocks noChangeShapeType="1"/>
            </p:cNvSpPr>
            <p:nvPr/>
          </p:nvSpPr>
          <p:spPr bwMode="hidden">
            <a:xfrm rot="-5400000">
              <a:off x="2331" y="3460"/>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75" name="Line 73"/>
            <p:cNvSpPr>
              <a:spLocks noChangeShapeType="1"/>
            </p:cNvSpPr>
            <p:nvPr/>
          </p:nvSpPr>
          <p:spPr bwMode="hidden">
            <a:xfrm rot="-5400000">
              <a:off x="2331" y="3961"/>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76" name="Line 74"/>
            <p:cNvSpPr>
              <a:spLocks noChangeShapeType="1"/>
            </p:cNvSpPr>
            <p:nvPr/>
          </p:nvSpPr>
          <p:spPr bwMode="hidden">
            <a:xfrm rot="-5400000">
              <a:off x="1802" y="3961"/>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77" name="Line 75"/>
            <p:cNvSpPr>
              <a:spLocks noChangeShapeType="1"/>
            </p:cNvSpPr>
            <p:nvPr/>
          </p:nvSpPr>
          <p:spPr bwMode="hidden">
            <a:xfrm>
              <a:off x="2619" y="144"/>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78" name="Line 76"/>
            <p:cNvSpPr>
              <a:spLocks noChangeShapeType="1"/>
            </p:cNvSpPr>
            <p:nvPr/>
          </p:nvSpPr>
          <p:spPr bwMode="hidden">
            <a:xfrm>
              <a:off x="3120" y="144"/>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79" name="Line 77"/>
            <p:cNvSpPr>
              <a:spLocks noChangeShapeType="1"/>
            </p:cNvSpPr>
            <p:nvPr/>
          </p:nvSpPr>
          <p:spPr bwMode="hidden">
            <a:xfrm>
              <a:off x="3120" y="645"/>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80" name="Line 78"/>
            <p:cNvSpPr>
              <a:spLocks noChangeShapeType="1"/>
            </p:cNvSpPr>
            <p:nvPr/>
          </p:nvSpPr>
          <p:spPr bwMode="hidden">
            <a:xfrm>
              <a:off x="2619" y="645"/>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81" name="Line 79"/>
            <p:cNvSpPr>
              <a:spLocks noChangeShapeType="1"/>
            </p:cNvSpPr>
            <p:nvPr/>
          </p:nvSpPr>
          <p:spPr bwMode="hidden">
            <a:xfrm rot="-5400000">
              <a:off x="2870" y="395"/>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82" name="Line 80"/>
            <p:cNvSpPr>
              <a:spLocks noChangeShapeType="1"/>
            </p:cNvSpPr>
            <p:nvPr/>
          </p:nvSpPr>
          <p:spPr bwMode="hidden">
            <a:xfrm rot="-5400000">
              <a:off x="3399" y="395"/>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83" name="Line 81"/>
            <p:cNvSpPr>
              <a:spLocks noChangeShapeType="1"/>
            </p:cNvSpPr>
            <p:nvPr/>
          </p:nvSpPr>
          <p:spPr bwMode="hidden">
            <a:xfrm rot="-5400000">
              <a:off x="3399" y="896"/>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84" name="Line 82"/>
            <p:cNvSpPr>
              <a:spLocks noChangeShapeType="1"/>
            </p:cNvSpPr>
            <p:nvPr/>
          </p:nvSpPr>
          <p:spPr bwMode="hidden">
            <a:xfrm rot="-5400000">
              <a:off x="2870" y="896"/>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85" name="Line 83"/>
            <p:cNvSpPr>
              <a:spLocks noChangeShapeType="1"/>
            </p:cNvSpPr>
            <p:nvPr/>
          </p:nvSpPr>
          <p:spPr bwMode="hidden">
            <a:xfrm>
              <a:off x="2619" y="1166"/>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86" name="Line 84"/>
            <p:cNvSpPr>
              <a:spLocks noChangeShapeType="1"/>
            </p:cNvSpPr>
            <p:nvPr/>
          </p:nvSpPr>
          <p:spPr bwMode="hidden">
            <a:xfrm>
              <a:off x="3120" y="1166"/>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87" name="Line 85"/>
            <p:cNvSpPr>
              <a:spLocks noChangeShapeType="1"/>
            </p:cNvSpPr>
            <p:nvPr/>
          </p:nvSpPr>
          <p:spPr bwMode="hidden">
            <a:xfrm>
              <a:off x="3120" y="166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88" name="Line 86"/>
            <p:cNvSpPr>
              <a:spLocks noChangeShapeType="1"/>
            </p:cNvSpPr>
            <p:nvPr/>
          </p:nvSpPr>
          <p:spPr bwMode="hidden">
            <a:xfrm>
              <a:off x="2619" y="166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89" name="Line 87"/>
            <p:cNvSpPr>
              <a:spLocks noChangeShapeType="1"/>
            </p:cNvSpPr>
            <p:nvPr/>
          </p:nvSpPr>
          <p:spPr bwMode="hidden">
            <a:xfrm rot="-5400000">
              <a:off x="2870" y="141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90" name="Line 88"/>
            <p:cNvSpPr>
              <a:spLocks noChangeShapeType="1"/>
            </p:cNvSpPr>
            <p:nvPr/>
          </p:nvSpPr>
          <p:spPr bwMode="hidden">
            <a:xfrm rot="-5400000">
              <a:off x="3399" y="141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91" name="Line 89"/>
            <p:cNvSpPr>
              <a:spLocks noChangeShapeType="1"/>
            </p:cNvSpPr>
            <p:nvPr/>
          </p:nvSpPr>
          <p:spPr bwMode="hidden">
            <a:xfrm rot="-5400000">
              <a:off x="3399" y="191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92" name="Line 90"/>
            <p:cNvSpPr>
              <a:spLocks noChangeShapeType="1"/>
            </p:cNvSpPr>
            <p:nvPr/>
          </p:nvSpPr>
          <p:spPr bwMode="hidden">
            <a:xfrm rot="-5400000">
              <a:off x="2870" y="191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93" name="Line 91"/>
            <p:cNvSpPr>
              <a:spLocks noChangeShapeType="1"/>
            </p:cNvSpPr>
            <p:nvPr/>
          </p:nvSpPr>
          <p:spPr bwMode="hidden">
            <a:xfrm>
              <a:off x="2619" y="218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94" name="Line 92"/>
            <p:cNvSpPr>
              <a:spLocks noChangeShapeType="1"/>
            </p:cNvSpPr>
            <p:nvPr/>
          </p:nvSpPr>
          <p:spPr bwMode="hidden">
            <a:xfrm>
              <a:off x="3120" y="218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95" name="Line 93"/>
            <p:cNvSpPr>
              <a:spLocks noChangeShapeType="1"/>
            </p:cNvSpPr>
            <p:nvPr/>
          </p:nvSpPr>
          <p:spPr bwMode="hidden">
            <a:xfrm>
              <a:off x="3120" y="268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96" name="Line 94"/>
            <p:cNvSpPr>
              <a:spLocks noChangeShapeType="1"/>
            </p:cNvSpPr>
            <p:nvPr/>
          </p:nvSpPr>
          <p:spPr bwMode="hidden">
            <a:xfrm>
              <a:off x="2619" y="268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97" name="Line 95"/>
            <p:cNvSpPr>
              <a:spLocks noChangeShapeType="1"/>
            </p:cNvSpPr>
            <p:nvPr/>
          </p:nvSpPr>
          <p:spPr bwMode="hidden">
            <a:xfrm rot="-5400000">
              <a:off x="2870" y="243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98" name="Line 96"/>
            <p:cNvSpPr>
              <a:spLocks noChangeShapeType="1"/>
            </p:cNvSpPr>
            <p:nvPr/>
          </p:nvSpPr>
          <p:spPr bwMode="hidden">
            <a:xfrm rot="-5400000">
              <a:off x="3399" y="243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99" name="Line 97"/>
            <p:cNvSpPr>
              <a:spLocks noChangeShapeType="1"/>
            </p:cNvSpPr>
            <p:nvPr/>
          </p:nvSpPr>
          <p:spPr bwMode="hidden">
            <a:xfrm rot="-5400000">
              <a:off x="3399" y="2939"/>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00" name="Line 98"/>
            <p:cNvSpPr>
              <a:spLocks noChangeShapeType="1"/>
            </p:cNvSpPr>
            <p:nvPr/>
          </p:nvSpPr>
          <p:spPr bwMode="hidden">
            <a:xfrm rot="-5400000">
              <a:off x="2870" y="2939"/>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01" name="Line 99"/>
            <p:cNvSpPr>
              <a:spLocks noChangeShapeType="1"/>
            </p:cNvSpPr>
            <p:nvPr/>
          </p:nvSpPr>
          <p:spPr bwMode="hidden">
            <a:xfrm>
              <a:off x="2619" y="3209"/>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02" name="Line 100"/>
            <p:cNvSpPr>
              <a:spLocks noChangeShapeType="1"/>
            </p:cNvSpPr>
            <p:nvPr/>
          </p:nvSpPr>
          <p:spPr bwMode="hidden">
            <a:xfrm>
              <a:off x="3120" y="3209"/>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03" name="Line 101"/>
            <p:cNvSpPr>
              <a:spLocks noChangeShapeType="1"/>
            </p:cNvSpPr>
            <p:nvPr/>
          </p:nvSpPr>
          <p:spPr bwMode="hidden">
            <a:xfrm>
              <a:off x="3120" y="3710"/>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04" name="Line 102"/>
            <p:cNvSpPr>
              <a:spLocks noChangeShapeType="1"/>
            </p:cNvSpPr>
            <p:nvPr/>
          </p:nvSpPr>
          <p:spPr bwMode="hidden">
            <a:xfrm>
              <a:off x="2619" y="3710"/>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05" name="Line 103"/>
            <p:cNvSpPr>
              <a:spLocks noChangeShapeType="1"/>
            </p:cNvSpPr>
            <p:nvPr/>
          </p:nvSpPr>
          <p:spPr bwMode="hidden">
            <a:xfrm rot="-5400000">
              <a:off x="2870" y="3460"/>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06" name="Line 104"/>
            <p:cNvSpPr>
              <a:spLocks noChangeShapeType="1"/>
            </p:cNvSpPr>
            <p:nvPr/>
          </p:nvSpPr>
          <p:spPr bwMode="hidden">
            <a:xfrm rot="-5400000">
              <a:off x="3399" y="3460"/>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07" name="Line 105"/>
            <p:cNvSpPr>
              <a:spLocks noChangeShapeType="1"/>
            </p:cNvSpPr>
            <p:nvPr/>
          </p:nvSpPr>
          <p:spPr bwMode="hidden">
            <a:xfrm rot="-5400000">
              <a:off x="3399" y="3961"/>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08" name="Line 106"/>
            <p:cNvSpPr>
              <a:spLocks noChangeShapeType="1"/>
            </p:cNvSpPr>
            <p:nvPr/>
          </p:nvSpPr>
          <p:spPr bwMode="hidden">
            <a:xfrm rot="-5400000">
              <a:off x="2870" y="3961"/>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09" name="Line 107"/>
            <p:cNvSpPr>
              <a:spLocks noChangeShapeType="1"/>
            </p:cNvSpPr>
            <p:nvPr/>
          </p:nvSpPr>
          <p:spPr bwMode="hidden">
            <a:xfrm>
              <a:off x="3687" y="144"/>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10" name="Line 108"/>
            <p:cNvSpPr>
              <a:spLocks noChangeShapeType="1"/>
            </p:cNvSpPr>
            <p:nvPr/>
          </p:nvSpPr>
          <p:spPr bwMode="hidden">
            <a:xfrm>
              <a:off x="4188" y="144"/>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11" name="Line 109"/>
            <p:cNvSpPr>
              <a:spLocks noChangeShapeType="1"/>
            </p:cNvSpPr>
            <p:nvPr/>
          </p:nvSpPr>
          <p:spPr bwMode="hidden">
            <a:xfrm>
              <a:off x="4188" y="645"/>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12" name="Line 110"/>
            <p:cNvSpPr>
              <a:spLocks noChangeShapeType="1"/>
            </p:cNvSpPr>
            <p:nvPr/>
          </p:nvSpPr>
          <p:spPr bwMode="hidden">
            <a:xfrm>
              <a:off x="3687" y="645"/>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13" name="Line 111"/>
            <p:cNvSpPr>
              <a:spLocks noChangeShapeType="1"/>
            </p:cNvSpPr>
            <p:nvPr/>
          </p:nvSpPr>
          <p:spPr bwMode="hidden">
            <a:xfrm rot="-5400000">
              <a:off x="3938" y="395"/>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14" name="Line 112"/>
            <p:cNvSpPr>
              <a:spLocks noChangeShapeType="1"/>
            </p:cNvSpPr>
            <p:nvPr/>
          </p:nvSpPr>
          <p:spPr bwMode="hidden">
            <a:xfrm rot="-5400000">
              <a:off x="4467" y="395"/>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15" name="Line 113"/>
            <p:cNvSpPr>
              <a:spLocks noChangeShapeType="1"/>
            </p:cNvSpPr>
            <p:nvPr/>
          </p:nvSpPr>
          <p:spPr bwMode="hidden">
            <a:xfrm rot="-5400000">
              <a:off x="4467" y="896"/>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16" name="Line 114"/>
            <p:cNvSpPr>
              <a:spLocks noChangeShapeType="1"/>
            </p:cNvSpPr>
            <p:nvPr/>
          </p:nvSpPr>
          <p:spPr bwMode="hidden">
            <a:xfrm rot="-5400000">
              <a:off x="3938" y="896"/>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17" name="Line 115"/>
            <p:cNvSpPr>
              <a:spLocks noChangeShapeType="1"/>
            </p:cNvSpPr>
            <p:nvPr/>
          </p:nvSpPr>
          <p:spPr bwMode="hidden">
            <a:xfrm>
              <a:off x="3687" y="1166"/>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18" name="Line 116"/>
            <p:cNvSpPr>
              <a:spLocks noChangeShapeType="1"/>
            </p:cNvSpPr>
            <p:nvPr/>
          </p:nvSpPr>
          <p:spPr bwMode="hidden">
            <a:xfrm>
              <a:off x="4188" y="1166"/>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19" name="Line 117"/>
            <p:cNvSpPr>
              <a:spLocks noChangeShapeType="1"/>
            </p:cNvSpPr>
            <p:nvPr/>
          </p:nvSpPr>
          <p:spPr bwMode="hidden">
            <a:xfrm>
              <a:off x="4188" y="166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20" name="Line 118"/>
            <p:cNvSpPr>
              <a:spLocks noChangeShapeType="1"/>
            </p:cNvSpPr>
            <p:nvPr/>
          </p:nvSpPr>
          <p:spPr bwMode="hidden">
            <a:xfrm>
              <a:off x="3687" y="166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21" name="Line 119"/>
            <p:cNvSpPr>
              <a:spLocks noChangeShapeType="1"/>
            </p:cNvSpPr>
            <p:nvPr/>
          </p:nvSpPr>
          <p:spPr bwMode="hidden">
            <a:xfrm rot="-5400000">
              <a:off x="3938" y="141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22" name="Line 120"/>
            <p:cNvSpPr>
              <a:spLocks noChangeShapeType="1"/>
            </p:cNvSpPr>
            <p:nvPr/>
          </p:nvSpPr>
          <p:spPr bwMode="hidden">
            <a:xfrm rot="-5400000">
              <a:off x="4467" y="141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23" name="Line 121"/>
            <p:cNvSpPr>
              <a:spLocks noChangeShapeType="1"/>
            </p:cNvSpPr>
            <p:nvPr/>
          </p:nvSpPr>
          <p:spPr bwMode="hidden">
            <a:xfrm rot="-5400000">
              <a:off x="4467" y="191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24" name="Line 122"/>
            <p:cNvSpPr>
              <a:spLocks noChangeShapeType="1"/>
            </p:cNvSpPr>
            <p:nvPr/>
          </p:nvSpPr>
          <p:spPr bwMode="hidden">
            <a:xfrm rot="-5400000">
              <a:off x="3938" y="191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25" name="Line 123"/>
            <p:cNvSpPr>
              <a:spLocks noChangeShapeType="1"/>
            </p:cNvSpPr>
            <p:nvPr/>
          </p:nvSpPr>
          <p:spPr bwMode="hidden">
            <a:xfrm>
              <a:off x="3687" y="218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26" name="Line 124"/>
            <p:cNvSpPr>
              <a:spLocks noChangeShapeType="1"/>
            </p:cNvSpPr>
            <p:nvPr/>
          </p:nvSpPr>
          <p:spPr bwMode="hidden">
            <a:xfrm>
              <a:off x="4188" y="218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27" name="Line 125"/>
            <p:cNvSpPr>
              <a:spLocks noChangeShapeType="1"/>
            </p:cNvSpPr>
            <p:nvPr/>
          </p:nvSpPr>
          <p:spPr bwMode="hidden">
            <a:xfrm>
              <a:off x="4188" y="268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28" name="Line 126"/>
            <p:cNvSpPr>
              <a:spLocks noChangeShapeType="1"/>
            </p:cNvSpPr>
            <p:nvPr/>
          </p:nvSpPr>
          <p:spPr bwMode="hidden">
            <a:xfrm>
              <a:off x="3687" y="268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29" name="Line 127"/>
            <p:cNvSpPr>
              <a:spLocks noChangeShapeType="1"/>
            </p:cNvSpPr>
            <p:nvPr/>
          </p:nvSpPr>
          <p:spPr bwMode="hidden">
            <a:xfrm rot="-5400000">
              <a:off x="3938" y="243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30" name="Line 128"/>
            <p:cNvSpPr>
              <a:spLocks noChangeShapeType="1"/>
            </p:cNvSpPr>
            <p:nvPr/>
          </p:nvSpPr>
          <p:spPr bwMode="hidden">
            <a:xfrm rot="-5400000">
              <a:off x="4467" y="243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31" name="Line 129"/>
            <p:cNvSpPr>
              <a:spLocks noChangeShapeType="1"/>
            </p:cNvSpPr>
            <p:nvPr/>
          </p:nvSpPr>
          <p:spPr bwMode="hidden">
            <a:xfrm rot="-5400000">
              <a:off x="4467" y="2939"/>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32" name="Line 130"/>
            <p:cNvSpPr>
              <a:spLocks noChangeShapeType="1"/>
            </p:cNvSpPr>
            <p:nvPr/>
          </p:nvSpPr>
          <p:spPr bwMode="hidden">
            <a:xfrm rot="-5400000">
              <a:off x="3938" y="2939"/>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33" name="Line 131"/>
            <p:cNvSpPr>
              <a:spLocks noChangeShapeType="1"/>
            </p:cNvSpPr>
            <p:nvPr/>
          </p:nvSpPr>
          <p:spPr bwMode="hidden">
            <a:xfrm>
              <a:off x="3687" y="3209"/>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34" name="Line 132"/>
            <p:cNvSpPr>
              <a:spLocks noChangeShapeType="1"/>
            </p:cNvSpPr>
            <p:nvPr/>
          </p:nvSpPr>
          <p:spPr bwMode="hidden">
            <a:xfrm>
              <a:off x="4188" y="3209"/>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35" name="Line 133"/>
            <p:cNvSpPr>
              <a:spLocks noChangeShapeType="1"/>
            </p:cNvSpPr>
            <p:nvPr/>
          </p:nvSpPr>
          <p:spPr bwMode="hidden">
            <a:xfrm>
              <a:off x="4188" y="3710"/>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36" name="Line 134"/>
            <p:cNvSpPr>
              <a:spLocks noChangeShapeType="1"/>
            </p:cNvSpPr>
            <p:nvPr/>
          </p:nvSpPr>
          <p:spPr bwMode="hidden">
            <a:xfrm>
              <a:off x="3687" y="3710"/>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37" name="Line 135"/>
            <p:cNvSpPr>
              <a:spLocks noChangeShapeType="1"/>
            </p:cNvSpPr>
            <p:nvPr/>
          </p:nvSpPr>
          <p:spPr bwMode="hidden">
            <a:xfrm rot="-5400000">
              <a:off x="3938" y="3460"/>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38" name="Line 136"/>
            <p:cNvSpPr>
              <a:spLocks noChangeShapeType="1"/>
            </p:cNvSpPr>
            <p:nvPr/>
          </p:nvSpPr>
          <p:spPr bwMode="hidden">
            <a:xfrm rot="-5400000">
              <a:off x="4467" y="3460"/>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39" name="Line 137"/>
            <p:cNvSpPr>
              <a:spLocks noChangeShapeType="1"/>
            </p:cNvSpPr>
            <p:nvPr/>
          </p:nvSpPr>
          <p:spPr bwMode="hidden">
            <a:xfrm rot="-5400000">
              <a:off x="4467" y="3961"/>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40" name="Line 138"/>
            <p:cNvSpPr>
              <a:spLocks noChangeShapeType="1"/>
            </p:cNvSpPr>
            <p:nvPr/>
          </p:nvSpPr>
          <p:spPr bwMode="hidden">
            <a:xfrm rot="-5400000">
              <a:off x="3938" y="3961"/>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41" name="Line 139"/>
            <p:cNvSpPr>
              <a:spLocks noChangeShapeType="1"/>
            </p:cNvSpPr>
            <p:nvPr/>
          </p:nvSpPr>
          <p:spPr bwMode="hidden">
            <a:xfrm>
              <a:off x="4755" y="144"/>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42" name="Line 140"/>
            <p:cNvSpPr>
              <a:spLocks noChangeShapeType="1"/>
            </p:cNvSpPr>
            <p:nvPr/>
          </p:nvSpPr>
          <p:spPr bwMode="hidden">
            <a:xfrm>
              <a:off x="5256" y="144"/>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43" name="Line 141"/>
            <p:cNvSpPr>
              <a:spLocks noChangeShapeType="1"/>
            </p:cNvSpPr>
            <p:nvPr/>
          </p:nvSpPr>
          <p:spPr bwMode="hidden">
            <a:xfrm>
              <a:off x="5256" y="645"/>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44" name="Line 142"/>
            <p:cNvSpPr>
              <a:spLocks noChangeShapeType="1"/>
            </p:cNvSpPr>
            <p:nvPr/>
          </p:nvSpPr>
          <p:spPr bwMode="hidden">
            <a:xfrm>
              <a:off x="4755" y="645"/>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45" name="Line 143"/>
            <p:cNvSpPr>
              <a:spLocks noChangeShapeType="1"/>
            </p:cNvSpPr>
            <p:nvPr/>
          </p:nvSpPr>
          <p:spPr bwMode="hidden">
            <a:xfrm rot="-5400000">
              <a:off x="5006" y="395"/>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46" name="Line 144"/>
            <p:cNvSpPr>
              <a:spLocks noChangeShapeType="1"/>
            </p:cNvSpPr>
            <p:nvPr/>
          </p:nvSpPr>
          <p:spPr bwMode="hidden">
            <a:xfrm rot="-5400000">
              <a:off x="5535" y="395"/>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47" name="Line 145"/>
            <p:cNvSpPr>
              <a:spLocks noChangeShapeType="1"/>
            </p:cNvSpPr>
            <p:nvPr/>
          </p:nvSpPr>
          <p:spPr bwMode="hidden">
            <a:xfrm rot="-5400000">
              <a:off x="5535" y="896"/>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48" name="Line 146"/>
            <p:cNvSpPr>
              <a:spLocks noChangeShapeType="1"/>
            </p:cNvSpPr>
            <p:nvPr/>
          </p:nvSpPr>
          <p:spPr bwMode="hidden">
            <a:xfrm rot="-5400000">
              <a:off x="5006" y="896"/>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49" name="Line 147"/>
            <p:cNvSpPr>
              <a:spLocks noChangeShapeType="1"/>
            </p:cNvSpPr>
            <p:nvPr/>
          </p:nvSpPr>
          <p:spPr bwMode="hidden">
            <a:xfrm>
              <a:off x="4755" y="1166"/>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50" name="Line 148"/>
            <p:cNvSpPr>
              <a:spLocks noChangeShapeType="1"/>
            </p:cNvSpPr>
            <p:nvPr/>
          </p:nvSpPr>
          <p:spPr bwMode="hidden">
            <a:xfrm>
              <a:off x="5256" y="1166"/>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51" name="Line 149"/>
            <p:cNvSpPr>
              <a:spLocks noChangeShapeType="1"/>
            </p:cNvSpPr>
            <p:nvPr/>
          </p:nvSpPr>
          <p:spPr bwMode="hidden">
            <a:xfrm>
              <a:off x="5256" y="166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52" name="Line 150"/>
            <p:cNvSpPr>
              <a:spLocks noChangeShapeType="1"/>
            </p:cNvSpPr>
            <p:nvPr/>
          </p:nvSpPr>
          <p:spPr bwMode="hidden">
            <a:xfrm>
              <a:off x="4755" y="166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53" name="Line 151"/>
            <p:cNvSpPr>
              <a:spLocks noChangeShapeType="1"/>
            </p:cNvSpPr>
            <p:nvPr/>
          </p:nvSpPr>
          <p:spPr bwMode="hidden">
            <a:xfrm rot="-5400000">
              <a:off x="5006" y="141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54" name="Line 152"/>
            <p:cNvSpPr>
              <a:spLocks noChangeShapeType="1"/>
            </p:cNvSpPr>
            <p:nvPr/>
          </p:nvSpPr>
          <p:spPr bwMode="hidden">
            <a:xfrm rot="-5400000">
              <a:off x="5535" y="141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55" name="Line 153"/>
            <p:cNvSpPr>
              <a:spLocks noChangeShapeType="1"/>
            </p:cNvSpPr>
            <p:nvPr/>
          </p:nvSpPr>
          <p:spPr bwMode="hidden">
            <a:xfrm rot="-5400000">
              <a:off x="5535" y="191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56" name="Line 154"/>
            <p:cNvSpPr>
              <a:spLocks noChangeShapeType="1"/>
            </p:cNvSpPr>
            <p:nvPr/>
          </p:nvSpPr>
          <p:spPr bwMode="hidden">
            <a:xfrm rot="-5400000">
              <a:off x="5006" y="191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57" name="Line 155"/>
            <p:cNvSpPr>
              <a:spLocks noChangeShapeType="1"/>
            </p:cNvSpPr>
            <p:nvPr/>
          </p:nvSpPr>
          <p:spPr bwMode="hidden">
            <a:xfrm>
              <a:off x="4755" y="218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58" name="Line 156"/>
            <p:cNvSpPr>
              <a:spLocks noChangeShapeType="1"/>
            </p:cNvSpPr>
            <p:nvPr/>
          </p:nvSpPr>
          <p:spPr bwMode="hidden">
            <a:xfrm>
              <a:off x="5256" y="218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59" name="Line 157"/>
            <p:cNvSpPr>
              <a:spLocks noChangeShapeType="1"/>
            </p:cNvSpPr>
            <p:nvPr/>
          </p:nvSpPr>
          <p:spPr bwMode="hidden">
            <a:xfrm>
              <a:off x="5256" y="268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60" name="Line 158"/>
            <p:cNvSpPr>
              <a:spLocks noChangeShapeType="1"/>
            </p:cNvSpPr>
            <p:nvPr/>
          </p:nvSpPr>
          <p:spPr bwMode="hidden">
            <a:xfrm>
              <a:off x="4755" y="268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61" name="Line 159"/>
            <p:cNvSpPr>
              <a:spLocks noChangeShapeType="1"/>
            </p:cNvSpPr>
            <p:nvPr/>
          </p:nvSpPr>
          <p:spPr bwMode="hidden">
            <a:xfrm rot="-5400000">
              <a:off x="5006" y="243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62" name="Line 160"/>
            <p:cNvSpPr>
              <a:spLocks noChangeShapeType="1"/>
            </p:cNvSpPr>
            <p:nvPr/>
          </p:nvSpPr>
          <p:spPr bwMode="hidden">
            <a:xfrm rot="-5400000">
              <a:off x="5535" y="2438"/>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63" name="Line 161"/>
            <p:cNvSpPr>
              <a:spLocks noChangeShapeType="1"/>
            </p:cNvSpPr>
            <p:nvPr/>
          </p:nvSpPr>
          <p:spPr bwMode="hidden">
            <a:xfrm rot="-5400000">
              <a:off x="5535" y="2939"/>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64" name="Line 162"/>
            <p:cNvSpPr>
              <a:spLocks noChangeShapeType="1"/>
            </p:cNvSpPr>
            <p:nvPr/>
          </p:nvSpPr>
          <p:spPr bwMode="hidden">
            <a:xfrm rot="-5400000">
              <a:off x="5006" y="2939"/>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65" name="Line 163"/>
            <p:cNvSpPr>
              <a:spLocks noChangeShapeType="1"/>
            </p:cNvSpPr>
            <p:nvPr/>
          </p:nvSpPr>
          <p:spPr bwMode="hidden">
            <a:xfrm>
              <a:off x="4755" y="3209"/>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66" name="Line 164"/>
            <p:cNvSpPr>
              <a:spLocks noChangeShapeType="1"/>
            </p:cNvSpPr>
            <p:nvPr/>
          </p:nvSpPr>
          <p:spPr bwMode="hidden">
            <a:xfrm>
              <a:off x="5256" y="3209"/>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67" name="Line 165"/>
            <p:cNvSpPr>
              <a:spLocks noChangeShapeType="1"/>
            </p:cNvSpPr>
            <p:nvPr/>
          </p:nvSpPr>
          <p:spPr bwMode="hidden">
            <a:xfrm>
              <a:off x="5256" y="3710"/>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68" name="Line 166"/>
            <p:cNvSpPr>
              <a:spLocks noChangeShapeType="1"/>
            </p:cNvSpPr>
            <p:nvPr/>
          </p:nvSpPr>
          <p:spPr bwMode="hidden">
            <a:xfrm>
              <a:off x="4755" y="3710"/>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69" name="Line 167"/>
            <p:cNvSpPr>
              <a:spLocks noChangeShapeType="1"/>
            </p:cNvSpPr>
            <p:nvPr/>
          </p:nvSpPr>
          <p:spPr bwMode="hidden">
            <a:xfrm rot="-5400000">
              <a:off x="5006" y="3460"/>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70" name="Line 168"/>
            <p:cNvSpPr>
              <a:spLocks noChangeShapeType="1"/>
            </p:cNvSpPr>
            <p:nvPr/>
          </p:nvSpPr>
          <p:spPr bwMode="hidden">
            <a:xfrm rot="-5400000">
              <a:off x="5535" y="3460"/>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71" name="Line 169"/>
            <p:cNvSpPr>
              <a:spLocks noChangeShapeType="1"/>
            </p:cNvSpPr>
            <p:nvPr/>
          </p:nvSpPr>
          <p:spPr bwMode="hidden">
            <a:xfrm rot="-5400000">
              <a:off x="5535" y="3961"/>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72" name="Line 170"/>
            <p:cNvSpPr>
              <a:spLocks noChangeShapeType="1"/>
            </p:cNvSpPr>
            <p:nvPr/>
          </p:nvSpPr>
          <p:spPr bwMode="hidden">
            <a:xfrm rot="-5400000">
              <a:off x="5006" y="3961"/>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73" name="Line 171"/>
            <p:cNvSpPr>
              <a:spLocks noChangeShapeType="1"/>
            </p:cNvSpPr>
            <p:nvPr/>
          </p:nvSpPr>
          <p:spPr bwMode="hidden">
            <a:xfrm rot="-5400000">
              <a:off x="198" y="-12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74" name="Line 172"/>
            <p:cNvSpPr>
              <a:spLocks noChangeShapeType="1"/>
            </p:cNvSpPr>
            <p:nvPr/>
          </p:nvSpPr>
          <p:spPr bwMode="hidden">
            <a:xfrm rot="-5400000">
              <a:off x="737" y="-12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75" name="Line 173"/>
            <p:cNvSpPr>
              <a:spLocks noChangeShapeType="1"/>
            </p:cNvSpPr>
            <p:nvPr/>
          </p:nvSpPr>
          <p:spPr bwMode="hidden">
            <a:xfrm rot="-5400000">
              <a:off x="1266" y="-12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76" name="Line 174"/>
            <p:cNvSpPr>
              <a:spLocks noChangeShapeType="1"/>
            </p:cNvSpPr>
            <p:nvPr/>
          </p:nvSpPr>
          <p:spPr bwMode="hidden">
            <a:xfrm rot="-5400000">
              <a:off x="1805" y="-12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77" name="Line 175"/>
            <p:cNvSpPr>
              <a:spLocks noChangeShapeType="1"/>
            </p:cNvSpPr>
            <p:nvPr/>
          </p:nvSpPr>
          <p:spPr bwMode="hidden">
            <a:xfrm rot="-5400000">
              <a:off x="2334" y="-12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78" name="Line 176"/>
            <p:cNvSpPr>
              <a:spLocks noChangeShapeType="1"/>
            </p:cNvSpPr>
            <p:nvPr/>
          </p:nvSpPr>
          <p:spPr bwMode="hidden">
            <a:xfrm rot="-5400000">
              <a:off x="2873" y="-12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79" name="Line 177"/>
            <p:cNvSpPr>
              <a:spLocks noChangeShapeType="1"/>
            </p:cNvSpPr>
            <p:nvPr/>
          </p:nvSpPr>
          <p:spPr bwMode="hidden">
            <a:xfrm rot="-5400000">
              <a:off x="3402" y="-12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80" name="Line 178"/>
            <p:cNvSpPr>
              <a:spLocks noChangeShapeType="1"/>
            </p:cNvSpPr>
            <p:nvPr/>
          </p:nvSpPr>
          <p:spPr bwMode="hidden">
            <a:xfrm rot="-5400000">
              <a:off x="3941" y="-12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81" name="Line 179"/>
            <p:cNvSpPr>
              <a:spLocks noChangeShapeType="1"/>
            </p:cNvSpPr>
            <p:nvPr/>
          </p:nvSpPr>
          <p:spPr bwMode="hidden">
            <a:xfrm rot="-5400000">
              <a:off x="4470" y="-12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82" name="Line 180"/>
            <p:cNvSpPr>
              <a:spLocks noChangeShapeType="1"/>
            </p:cNvSpPr>
            <p:nvPr/>
          </p:nvSpPr>
          <p:spPr bwMode="hidden">
            <a:xfrm rot="-5400000">
              <a:off x="5009" y="-12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sp>
          <p:nvSpPr>
            <p:cNvPr id="183" name="Line 181"/>
            <p:cNvSpPr>
              <a:spLocks noChangeShapeType="1"/>
            </p:cNvSpPr>
            <p:nvPr/>
          </p:nvSpPr>
          <p:spPr bwMode="hidden">
            <a:xfrm rot="-5400000">
              <a:off x="5538" y="-127"/>
              <a:ext cx="0" cy="390"/>
            </a:xfrm>
            <a:prstGeom prst="line">
              <a:avLst/>
            </a:prstGeom>
            <a:noFill/>
            <a:ln w="28575">
              <a:pattFill prst="pct25">
                <a:fgClr>
                  <a:schemeClr val="bg2"/>
                </a:fgClr>
                <a:bgClr>
                  <a:schemeClr val="bg1"/>
                </a:bgClr>
              </a:pattFill>
              <a:round/>
              <a:headEnd/>
              <a:tailEnd/>
            </a:ln>
            <a:effectLst/>
          </p:spPr>
          <p:txBody>
            <a:bodyPr wrap="none" anchor="ctr"/>
            <a:lstStyle/>
            <a:p>
              <a:pPr>
                <a:defRPr/>
              </a:pPr>
              <a:endParaRPr lang="en-US"/>
            </a:p>
          </p:txBody>
        </p:sp>
      </p:grpSp>
      <p:grpSp>
        <p:nvGrpSpPr>
          <p:cNvPr id="184" name="Group 182"/>
          <p:cNvGrpSpPr>
            <a:grpSpLocks/>
          </p:cNvGrpSpPr>
          <p:nvPr/>
        </p:nvGrpSpPr>
        <p:grpSpPr bwMode="auto">
          <a:xfrm>
            <a:off x="533400" y="1905000"/>
            <a:ext cx="8077200" cy="1676400"/>
            <a:chOff x="336" y="1200"/>
            <a:chExt cx="5088" cy="1056"/>
          </a:xfrm>
        </p:grpSpPr>
        <p:sp>
          <p:nvSpPr>
            <p:cNvPr id="185" name="Rectangle 183"/>
            <p:cNvSpPr>
              <a:spLocks noChangeArrowheads="1"/>
            </p:cNvSpPr>
            <p:nvPr/>
          </p:nvSpPr>
          <p:spPr bwMode="auto">
            <a:xfrm>
              <a:off x="2880" y="1200"/>
              <a:ext cx="2544" cy="528"/>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186" name="Rectangle 184"/>
            <p:cNvSpPr>
              <a:spLocks noChangeArrowheads="1"/>
            </p:cNvSpPr>
            <p:nvPr/>
          </p:nvSpPr>
          <p:spPr bwMode="auto">
            <a:xfrm>
              <a:off x="2880" y="1728"/>
              <a:ext cx="2544" cy="528"/>
            </a:xfrm>
            <a:prstGeom prst="rect">
              <a:avLst/>
            </a:prstGeom>
            <a:solidFill>
              <a:schemeClr val="hlink"/>
            </a:solidFill>
            <a:ln w="9525">
              <a:noFill/>
              <a:miter lim="800000"/>
              <a:headEnd/>
              <a:tailEnd/>
            </a:ln>
            <a:effectLst/>
          </p:spPr>
          <p:txBody>
            <a:bodyPr wrap="none" anchor="ctr"/>
            <a:lstStyle/>
            <a:p>
              <a:pPr>
                <a:defRPr/>
              </a:pPr>
              <a:endParaRPr lang="en-US"/>
            </a:p>
          </p:txBody>
        </p:sp>
        <p:sp>
          <p:nvSpPr>
            <p:cNvPr id="187" name="Rectangle 185"/>
            <p:cNvSpPr>
              <a:spLocks noChangeArrowheads="1"/>
            </p:cNvSpPr>
            <p:nvPr/>
          </p:nvSpPr>
          <p:spPr bwMode="auto">
            <a:xfrm>
              <a:off x="336" y="1728"/>
              <a:ext cx="2544" cy="528"/>
            </a:xfrm>
            <a:prstGeom prst="rect">
              <a:avLst/>
            </a:prstGeom>
            <a:solidFill>
              <a:schemeClr val="folHlink"/>
            </a:solidFill>
            <a:ln w="9525">
              <a:noFill/>
              <a:miter lim="800000"/>
              <a:headEnd/>
              <a:tailEnd/>
            </a:ln>
            <a:effectLst/>
          </p:spPr>
          <p:txBody>
            <a:bodyPr wrap="none" anchor="ctr"/>
            <a:lstStyle/>
            <a:p>
              <a:pPr>
                <a:defRPr/>
              </a:pPr>
              <a:endParaRPr lang="en-US"/>
            </a:p>
          </p:txBody>
        </p:sp>
        <p:sp>
          <p:nvSpPr>
            <p:cNvPr id="188" name="Rectangle 186"/>
            <p:cNvSpPr>
              <a:spLocks noChangeArrowheads="1"/>
            </p:cNvSpPr>
            <p:nvPr/>
          </p:nvSpPr>
          <p:spPr bwMode="auto">
            <a:xfrm>
              <a:off x="336" y="1200"/>
              <a:ext cx="2544" cy="528"/>
            </a:xfrm>
            <a:prstGeom prst="rect">
              <a:avLst/>
            </a:prstGeom>
            <a:solidFill>
              <a:schemeClr val="accent1"/>
            </a:solidFill>
            <a:ln w="9525">
              <a:noFill/>
              <a:miter lim="800000"/>
              <a:headEnd/>
              <a:tailEnd/>
            </a:ln>
            <a:effectLst/>
          </p:spPr>
          <p:txBody>
            <a:bodyPr wrap="none" anchor="ctr"/>
            <a:lstStyle/>
            <a:p>
              <a:pPr>
                <a:defRPr/>
              </a:pPr>
              <a:endParaRPr lang="en-US"/>
            </a:p>
          </p:txBody>
        </p:sp>
        <p:sp>
          <p:nvSpPr>
            <p:cNvPr id="189" name="Rectangle 187"/>
            <p:cNvSpPr>
              <a:spLocks noChangeArrowheads="1"/>
            </p:cNvSpPr>
            <p:nvPr/>
          </p:nvSpPr>
          <p:spPr bwMode="white">
            <a:xfrm>
              <a:off x="432" y="1296"/>
              <a:ext cx="4896" cy="864"/>
            </a:xfrm>
            <a:prstGeom prst="rect">
              <a:avLst/>
            </a:prstGeom>
            <a:solidFill>
              <a:schemeClr val="bg1"/>
            </a:solidFill>
            <a:ln w="9525">
              <a:noFill/>
              <a:miter lim="800000"/>
              <a:headEnd/>
              <a:tailEnd/>
            </a:ln>
            <a:effectLst/>
          </p:spPr>
          <p:txBody>
            <a:bodyPr wrap="none" anchor="ctr"/>
            <a:lstStyle/>
            <a:p>
              <a:pPr>
                <a:defRPr/>
              </a:pPr>
              <a:endParaRPr lang="en-US"/>
            </a:p>
          </p:txBody>
        </p:sp>
      </p:grpSp>
      <p:grpSp>
        <p:nvGrpSpPr>
          <p:cNvPr id="190" name="Group 193"/>
          <p:cNvGrpSpPr>
            <a:grpSpLocks/>
          </p:cNvGrpSpPr>
          <p:nvPr/>
        </p:nvGrpSpPr>
        <p:grpSpPr bwMode="auto">
          <a:xfrm>
            <a:off x="304800" y="6783388"/>
            <a:ext cx="8458200" cy="74612"/>
            <a:chOff x="192" y="4273"/>
            <a:chExt cx="5328" cy="47"/>
          </a:xfrm>
        </p:grpSpPr>
        <p:sp>
          <p:nvSpPr>
            <p:cNvPr id="191" name="Rectangle 194"/>
            <p:cNvSpPr>
              <a:spLocks noChangeArrowheads="1"/>
            </p:cNvSpPr>
            <p:nvPr/>
          </p:nvSpPr>
          <p:spPr bwMode="ltGray">
            <a:xfrm>
              <a:off x="504" y="4273"/>
              <a:ext cx="312" cy="47"/>
            </a:xfrm>
            <a:prstGeom prst="rect">
              <a:avLst/>
            </a:prstGeom>
            <a:solidFill>
              <a:schemeClr val="hlink"/>
            </a:solidFill>
            <a:ln w="9525">
              <a:noFill/>
              <a:miter lim="800000"/>
              <a:headEnd/>
              <a:tailEnd/>
            </a:ln>
            <a:effectLst/>
          </p:spPr>
          <p:txBody>
            <a:bodyPr wrap="none" anchor="ctr"/>
            <a:lstStyle/>
            <a:p>
              <a:pPr>
                <a:defRPr/>
              </a:pPr>
              <a:endParaRPr lang="en-US"/>
            </a:p>
          </p:txBody>
        </p:sp>
        <p:sp>
          <p:nvSpPr>
            <p:cNvPr id="192" name="Rectangle 195"/>
            <p:cNvSpPr>
              <a:spLocks noChangeArrowheads="1"/>
            </p:cNvSpPr>
            <p:nvPr/>
          </p:nvSpPr>
          <p:spPr bwMode="ltGray">
            <a:xfrm>
              <a:off x="192" y="4273"/>
              <a:ext cx="312" cy="47"/>
            </a:xfrm>
            <a:prstGeom prst="rect">
              <a:avLst/>
            </a:prstGeom>
            <a:solidFill>
              <a:schemeClr val="folHlink"/>
            </a:solidFill>
            <a:ln w="9525">
              <a:noFill/>
              <a:miter lim="800000"/>
              <a:headEnd/>
              <a:tailEnd/>
            </a:ln>
            <a:effectLst/>
          </p:spPr>
          <p:txBody>
            <a:bodyPr wrap="none" anchor="ctr"/>
            <a:lstStyle/>
            <a:p>
              <a:pPr>
                <a:defRPr/>
              </a:pPr>
              <a:endParaRPr lang="en-US"/>
            </a:p>
          </p:txBody>
        </p:sp>
        <p:sp>
          <p:nvSpPr>
            <p:cNvPr id="193" name="Rectangle 196"/>
            <p:cNvSpPr>
              <a:spLocks noChangeArrowheads="1"/>
            </p:cNvSpPr>
            <p:nvPr/>
          </p:nvSpPr>
          <p:spPr bwMode="ltGray">
            <a:xfrm>
              <a:off x="1176" y="4273"/>
              <a:ext cx="312" cy="47"/>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194" name="Rectangle 197"/>
            <p:cNvSpPr>
              <a:spLocks noChangeArrowheads="1"/>
            </p:cNvSpPr>
            <p:nvPr/>
          </p:nvSpPr>
          <p:spPr bwMode="ltGray">
            <a:xfrm>
              <a:off x="864" y="4273"/>
              <a:ext cx="312" cy="47"/>
            </a:xfrm>
            <a:prstGeom prst="rect">
              <a:avLst/>
            </a:prstGeom>
            <a:solidFill>
              <a:schemeClr val="accent1"/>
            </a:solidFill>
            <a:ln w="9525">
              <a:noFill/>
              <a:miter lim="800000"/>
              <a:headEnd/>
              <a:tailEnd/>
            </a:ln>
            <a:effectLst/>
          </p:spPr>
          <p:txBody>
            <a:bodyPr wrap="none" anchor="ctr"/>
            <a:lstStyle/>
            <a:p>
              <a:pPr>
                <a:defRPr/>
              </a:pPr>
              <a:endParaRPr lang="en-US"/>
            </a:p>
          </p:txBody>
        </p:sp>
        <p:sp>
          <p:nvSpPr>
            <p:cNvPr id="195" name="Rectangle 198"/>
            <p:cNvSpPr>
              <a:spLocks noChangeArrowheads="1"/>
            </p:cNvSpPr>
            <p:nvPr/>
          </p:nvSpPr>
          <p:spPr bwMode="ltGray">
            <a:xfrm>
              <a:off x="1848" y="4273"/>
              <a:ext cx="312" cy="47"/>
            </a:xfrm>
            <a:prstGeom prst="rect">
              <a:avLst/>
            </a:prstGeom>
            <a:solidFill>
              <a:schemeClr val="hlink"/>
            </a:solidFill>
            <a:ln w="9525">
              <a:noFill/>
              <a:miter lim="800000"/>
              <a:headEnd/>
              <a:tailEnd/>
            </a:ln>
            <a:effectLst/>
          </p:spPr>
          <p:txBody>
            <a:bodyPr wrap="none" anchor="ctr"/>
            <a:lstStyle/>
            <a:p>
              <a:pPr>
                <a:defRPr/>
              </a:pPr>
              <a:endParaRPr lang="en-US"/>
            </a:p>
          </p:txBody>
        </p:sp>
        <p:sp>
          <p:nvSpPr>
            <p:cNvPr id="196" name="Rectangle 199"/>
            <p:cNvSpPr>
              <a:spLocks noChangeArrowheads="1"/>
            </p:cNvSpPr>
            <p:nvPr/>
          </p:nvSpPr>
          <p:spPr bwMode="ltGray">
            <a:xfrm>
              <a:off x="1536" y="4273"/>
              <a:ext cx="312" cy="47"/>
            </a:xfrm>
            <a:prstGeom prst="rect">
              <a:avLst/>
            </a:prstGeom>
            <a:solidFill>
              <a:schemeClr val="folHlink"/>
            </a:solidFill>
            <a:ln w="9525">
              <a:noFill/>
              <a:miter lim="800000"/>
              <a:headEnd/>
              <a:tailEnd/>
            </a:ln>
            <a:effectLst/>
          </p:spPr>
          <p:txBody>
            <a:bodyPr wrap="none" anchor="ctr"/>
            <a:lstStyle/>
            <a:p>
              <a:pPr>
                <a:defRPr/>
              </a:pPr>
              <a:endParaRPr lang="en-US"/>
            </a:p>
          </p:txBody>
        </p:sp>
        <p:sp>
          <p:nvSpPr>
            <p:cNvPr id="197" name="Rectangle 200"/>
            <p:cNvSpPr>
              <a:spLocks noChangeArrowheads="1"/>
            </p:cNvSpPr>
            <p:nvPr/>
          </p:nvSpPr>
          <p:spPr bwMode="ltGray">
            <a:xfrm>
              <a:off x="2520" y="4273"/>
              <a:ext cx="312" cy="47"/>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198" name="Rectangle 201"/>
            <p:cNvSpPr>
              <a:spLocks noChangeArrowheads="1"/>
            </p:cNvSpPr>
            <p:nvPr/>
          </p:nvSpPr>
          <p:spPr bwMode="ltGray">
            <a:xfrm>
              <a:off x="2208" y="4273"/>
              <a:ext cx="312" cy="47"/>
            </a:xfrm>
            <a:prstGeom prst="rect">
              <a:avLst/>
            </a:prstGeom>
            <a:solidFill>
              <a:schemeClr val="accent1"/>
            </a:solidFill>
            <a:ln w="9525">
              <a:noFill/>
              <a:miter lim="800000"/>
              <a:headEnd/>
              <a:tailEnd/>
            </a:ln>
            <a:effectLst/>
          </p:spPr>
          <p:txBody>
            <a:bodyPr wrap="none" anchor="ctr"/>
            <a:lstStyle/>
            <a:p>
              <a:pPr>
                <a:defRPr/>
              </a:pPr>
              <a:endParaRPr lang="en-US"/>
            </a:p>
          </p:txBody>
        </p:sp>
        <p:sp>
          <p:nvSpPr>
            <p:cNvPr id="199" name="Rectangle 202"/>
            <p:cNvSpPr>
              <a:spLocks noChangeArrowheads="1"/>
            </p:cNvSpPr>
            <p:nvPr/>
          </p:nvSpPr>
          <p:spPr bwMode="ltGray">
            <a:xfrm>
              <a:off x="3192" y="4273"/>
              <a:ext cx="312" cy="47"/>
            </a:xfrm>
            <a:prstGeom prst="rect">
              <a:avLst/>
            </a:prstGeom>
            <a:solidFill>
              <a:schemeClr val="hlink"/>
            </a:solidFill>
            <a:ln w="9525">
              <a:noFill/>
              <a:miter lim="800000"/>
              <a:headEnd/>
              <a:tailEnd/>
            </a:ln>
            <a:effectLst/>
          </p:spPr>
          <p:txBody>
            <a:bodyPr wrap="none" anchor="ctr"/>
            <a:lstStyle/>
            <a:p>
              <a:pPr>
                <a:defRPr/>
              </a:pPr>
              <a:endParaRPr lang="en-US"/>
            </a:p>
          </p:txBody>
        </p:sp>
        <p:sp>
          <p:nvSpPr>
            <p:cNvPr id="200" name="Rectangle 203"/>
            <p:cNvSpPr>
              <a:spLocks noChangeArrowheads="1"/>
            </p:cNvSpPr>
            <p:nvPr/>
          </p:nvSpPr>
          <p:spPr bwMode="ltGray">
            <a:xfrm>
              <a:off x="2880" y="4273"/>
              <a:ext cx="312" cy="47"/>
            </a:xfrm>
            <a:prstGeom prst="rect">
              <a:avLst/>
            </a:prstGeom>
            <a:solidFill>
              <a:schemeClr val="folHlink"/>
            </a:solidFill>
            <a:ln w="9525">
              <a:noFill/>
              <a:miter lim="800000"/>
              <a:headEnd/>
              <a:tailEnd/>
            </a:ln>
            <a:effectLst/>
          </p:spPr>
          <p:txBody>
            <a:bodyPr wrap="none" anchor="ctr"/>
            <a:lstStyle/>
            <a:p>
              <a:pPr>
                <a:defRPr/>
              </a:pPr>
              <a:endParaRPr lang="en-US"/>
            </a:p>
          </p:txBody>
        </p:sp>
        <p:sp>
          <p:nvSpPr>
            <p:cNvPr id="201" name="Rectangle 204"/>
            <p:cNvSpPr>
              <a:spLocks noChangeArrowheads="1"/>
            </p:cNvSpPr>
            <p:nvPr/>
          </p:nvSpPr>
          <p:spPr bwMode="ltGray">
            <a:xfrm>
              <a:off x="3864" y="4273"/>
              <a:ext cx="312" cy="47"/>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02" name="Rectangle 205"/>
            <p:cNvSpPr>
              <a:spLocks noChangeArrowheads="1"/>
            </p:cNvSpPr>
            <p:nvPr/>
          </p:nvSpPr>
          <p:spPr bwMode="ltGray">
            <a:xfrm>
              <a:off x="3552" y="4273"/>
              <a:ext cx="312" cy="47"/>
            </a:xfrm>
            <a:prstGeom prst="rect">
              <a:avLst/>
            </a:prstGeom>
            <a:solidFill>
              <a:schemeClr val="accent1"/>
            </a:solidFill>
            <a:ln w="9525">
              <a:noFill/>
              <a:miter lim="800000"/>
              <a:headEnd/>
              <a:tailEnd/>
            </a:ln>
            <a:effectLst/>
          </p:spPr>
          <p:txBody>
            <a:bodyPr wrap="none" anchor="ctr"/>
            <a:lstStyle/>
            <a:p>
              <a:pPr>
                <a:defRPr/>
              </a:pPr>
              <a:endParaRPr lang="en-US"/>
            </a:p>
          </p:txBody>
        </p:sp>
        <p:sp>
          <p:nvSpPr>
            <p:cNvPr id="203" name="Rectangle 206"/>
            <p:cNvSpPr>
              <a:spLocks noChangeArrowheads="1"/>
            </p:cNvSpPr>
            <p:nvPr/>
          </p:nvSpPr>
          <p:spPr bwMode="ltGray">
            <a:xfrm>
              <a:off x="4536" y="4273"/>
              <a:ext cx="312" cy="47"/>
            </a:xfrm>
            <a:prstGeom prst="rect">
              <a:avLst/>
            </a:prstGeom>
            <a:solidFill>
              <a:schemeClr val="hlink"/>
            </a:solidFill>
            <a:ln w="9525">
              <a:noFill/>
              <a:miter lim="800000"/>
              <a:headEnd/>
              <a:tailEnd/>
            </a:ln>
            <a:effectLst/>
          </p:spPr>
          <p:txBody>
            <a:bodyPr wrap="none" anchor="ctr"/>
            <a:lstStyle/>
            <a:p>
              <a:pPr>
                <a:defRPr/>
              </a:pPr>
              <a:endParaRPr lang="en-US"/>
            </a:p>
          </p:txBody>
        </p:sp>
        <p:sp>
          <p:nvSpPr>
            <p:cNvPr id="204" name="Rectangle 207"/>
            <p:cNvSpPr>
              <a:spLocks noChangeArrowheads="1"/>
            </p:cNvSpPr>
            <p:nvPr/>
          </p:nvSpPr>
          <p:spPr bwMode="ltGray">
            <a:xfrm>
              <a:off x="4224" y="4273"/>
              <a:ext cx="312" cy="47"/>
            </a:xfrm>
            <a:prstGeom prst="rect">
              <a:avLst/>
            </a:prstGeom>
            <a:solidFill>
              <a:schemeClr val="folHlink"/>
            </a:solidFill>
            <a:ln w="9525">
              <a:noFill/>
              <a:miter lim="800000"/>
              <a:headEnd/>
              <a:tailEnd/>
            </a:ln>
            <a:effectLst/>
          </p:spPr>
          <p:txBody>
            <a:bodyPr wrap="none" anchor="ctr"/>
            <a:lstStyle/>
            <a:p>
              <a:pPr>
                <a:defRPr/>
              </a:pPr>
              <a:endParaRPr lang="en-US"/>
            </a:p>
          </p:txBody>
        </p:sp>
        <p:sp>
          <p:nvSpPr>
            <p:cNvPr id="205" name="Rectangle 208"/>
            <p:cNvSpPr>
              <a:spLocks noChangeArrowheads="1"/>
            </p:cNvSpPr>
            <p:nvPr/>
          </p:nvSpPr>
          <p:spPr bwMode="ltGray">
            <a:xfrm>
              <a:off x="5208" y="4273"/>
              <a:ext cx="312" cy="47"/>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06" name="Rectangle 209"/>
            <p:cNvSpPr>
              <a:spLocks noChangeArrowheads="1"/>
            </p:cNvSpPr>
            <p:nvPr/>
          </p:nvSpPr>
          <p:spPr bwMode="ltGray">
            <a:xfrm>
              <a:off x="4896" y="4273"/>
              <a:ext cx="312" cy="47"/>
            </a:xfrm>
            <a:prstGeom prst="rect">
              <a:avLst/>
            </a:prstGeom>
            <a:solidFill>
              <a:schemeClr val="accent1"/>
            </a:solidFill>
            <a:ln w="9525">
              <a:noFill/>
              <a:miter lim="800000"/>
              <a:headEnd/>
              <a:tailEnd/>
            </a:ln>
            <a:effectLst/>
          </p:spPr>
          <p:txBody>
            <a:bodyPr wrap="none" anchor="ctr"/>
            <a:lstStyle/>
            <a:p>
              <a:pPr>
                <a:defRPr/>
              </a:pPr>
              <a:endParaRPr lang="en-US"/>
            </a:p>
          </p:txBody>
        </p:sp>
      </p:grpSp>
      <p:pic>
        <p:nvPicPr>
          <p:cNvPr id="207" name="Picture 210" descr="posbul1a"/>
          <p:cNvPicPr>
            <a:picLocks noChangeAspect="1" noChangeArrowheads="1" noCrop="1"/>
          </p:cNvPicPr>
          <p:nvPr/>
        </p:nvPicPr>
        <p:blipFill>
          <a:blip r:embed="rId2" cstate="print"/>
          <a:srcRect/>
          <a:stretch>
            <a:fillRect/>
          </a:stretch>
        </p:blipFill>
        <p:spPr bwMode="auto">
          <a:xfrm>
            <a:off x="4437063" y="3363913"/>
            <a:ext cx="293687" cy="293687"/>
          </a:xfrm>
          <a:prstGeom prst="rect">
            <a:avLst/>
          </a:prstGeom>
          <a:noFill/>
          <a:ln w="9525">
            <a:noFill/>
            <a:miter lim="800000"/>
            <a:headEnd/>
            <a:tailEnd/>
          </a:ln>
        </p:spPr>
      </p:pic>
      <p:sp>
        <p:nvSpPr>
          <p:cNvPr id="93372" name="Rectangle 188"/>
          <p:cNvSpPr>
            <a:spLocks noGrp="1" noChangeArrowheads="1"/>
          </p:cNvSpPr>
          <p:nvPr>
            <p:ph type="ctrTitle"/>
          </p:nvPr>
        </p:nvSpPr>
        <p:spPr>
          <a:xfrm>
            <a:off x="685800" y="2057400"/>
            <a:ext cx="7772400" cy="1371600"/>
          </a:xfrm>
        </p:spPr>
        <p:txBody>
          <a:bodyPr/>
          <a:lstStyle>
            <a:lvl1pPr>
              <a:defRPr/>
            </a:lvl1pPr>
          </a:lstStyle>
          <a:p>
            <a:r>
              <a:rPr lang="en-US"/>
              <a:t>Click to edit Master title style</a:t>
            </a:r>
          </a:p>
        </p:txBody>
      </p:sp>
      <p:sp>
        <p:nvSpPr>
          <p:cNvPr id="93373" name="Rectangle 189"/>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208" name="Rectangle 190"/>
          <p:cNvSpPr>
            <a:spLocks noGrp="1" noChangeArrowheads="1"/>
          </p:cNvSpPr>
          <p:nvPr>
            <p:ph type="dt" sz="half" idx="10"/>
          </p:nvPr>
        </p:nvSpPr>
        <p:spPr/>
        <p:txBody>
          <a:bodyPr/>
          <a:lstStyle>
            <a:lvl1pPr>
              <a:defRPr smtClean="0"/>
            </a:lvl1pPr>
          </a:lstStyle>
          <a:p>
            <a:pPr>
              <a:defRPr/>
            </a:pPr>
            <a:endParaRPr lang="en-US"/>
          </a:p>
        </p:txBody>
      </p:sp>
      <p:sp>
        <p:nvSpPr>
          <p:cNvPr id="209" name="Rectangle 191"/>
          <p:cNvSpPr>
            <a:spLocks noGrp="1" noChangeArrowheads="1"/>
          </p:cNvSpPr>
          <p:nvPr>
            <p:ph type="ftr" sz="quarter" idx="11"/>
          </p:nvPr>
        </p:nvSpPr>
        <p:spPr/>
        <p:txBody>
          <a:bodyPr/>
          <a:lstStyle>
            <a:lvl1pPr>
              <a:defRPr smtClean="0"/>
            </a:lvl1pPr>
          </a:lstStyle>
          <a:p>
            <a:pPr>
              <a:defRPr/>
            </a:pPr>
            <a:endParaRPr lang="en-US"/>
          </a:p>
        </p:txBody>
      </p:sp>
      <p:sp>
        <p:nvSpPr>
          <p:cNvPr id="210" name="Rectangle 192"/>
          <p:cNvSpPr>
            <a:spLocks noGrp="1" noChangeArrowheads="1"/>
          </p:cNvSpPr>
          <p:nvPr>
            <p:ph type="sldNum" sz="quarter" idx="12"/>
          </p:nvPr>
        </p:nvSpPr>
        <p:spPr/>
        <p:txBody>
          <a:bodyPr/>
          <a:lstStyle>
            <a:lvl1pPr>
              <a:defRPr smtClean="0"/>
            </a:lvl1pPr>
          </a:lstStyle>
          <a:p>
            <a:pPr>
              <a:defRPr/>
            </a:pPr>
            <a:fld id="{A5DE7241-0A6C-46E9-969C-6912B7AD468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1E1DFB9-9334-4F59-A2E4-D973A237F4E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E20EFB0-5BD2-47C3-8C2E-2198B8D1F951}"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7BF6F43-56DA-46B9-8DD9-4F9BF8E2581C}"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4D1F853-093D-46CF-B96A-93CAABFEF683}"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037ABEE-1A31-4A2E-9A08-2EED2AF14AE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E242DCBE-3CE6-41F6-94A5-BF355FBE162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6BEB237-DE2B-46E2-AB73-57C42700FCE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227BF3D-94DA-4945-B747-E703BBA6139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947B76D-0D78-4D05-BED8-5CC1C814816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C70F2F7-90AB-425D-8BB6-C79400140EF3}"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85800" y="41148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3267E37-AD3B-4483-B820-1B4F88F92B42}"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4CE6D87-3CB5-449C-BE86-DFC411EE2ED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216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mn-lt"/>
              </a:defRPr>
            </a:lvl1pPr>
          </a:lstStyle>
          <a:p>
            <a:pPr>
              <a:defRPr/>
            </a:pPr>
            <a:endParaRPr lang="en-US"/>
          </a:p>
        </p:txBody>
      </p:sp>
      <p:sp>
        <p:nvSpPr>
          <p:cNvPr id="9216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mn-lt"/>
              </a:defRPr>
            </a:lvl1pPr>
          </a:lstStyle>
          <a:p>
            <a:pPr>
              <a:defRPr/>
            </a:pPr>
            <a:endParaRPr lang="en-US"/>
          </a:p>
        </p:txBody>
      </p:sp>
      <p:sp>
        <p:nvSpPr>
          <p:cNvPr id="9216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atin typeface="+mn-lt"/>
              </a:defRPr>
            </a:lvl1pPr>
          </a:lstStyle>
          <a:p>
            <a:pPr>
              <a:defRPr/>
            </a:pPr>
            <a:fld id="{09C078D6-0635-492E-A7CB-F0294151A025}" type="slidenum">
              <a:rPr lang="en-US"/>
              <a:pPr>
                <a:defRPr/>
              </a:pPr>
              <a:t>‹#›</a:t>
            </a:fld>
            <a:endParaRPr lang="en-US"/>
          </a:p>
        </p:txBody>
      </p:sp>
      <p:grpSp>
        <p:nvGrpSpPr>
          <p:cNvPr id="5127" name="Group 7"/>
          <p:cNvGrpSpPr>
            <a:grpSpLocks/>
          </p:cNvGrpSpPr>
          <p:nvPr/>
        </p:nvGrpSpPr>
        <p:grpSpPr bwMode="auto">
          <a:xfrm>
            <a:off x="215900" y="76200"/>
            <a:ext cx="8686800" cy="6781800"/>
            <a:chOff x="136" y="48"/>
            <a:chExt cx="5472" cy="4272"/>
          </a:xfrm>
        </p:grpSpPr>
        <p:grpSp>
          <p:nvGrpSpPr>
            <p:cNvPr id="5128" name="Group 8"/>
            <p:cNvGrpSpPr>
              <a:grpSpLocks/>
            </p:cNvGrpSpPr>
            <p:nvPr/>
          </p:nvGrpSpPr>
          <p:grpSpPr bwMode="auto">
            <a:xfrm>
              <a:off x="136" y="48"/>
              <a:ext cx="5472" cy="212"/>
              <a:chOff x="136" y="48"/>
              <a:chExt cx="5472" cy="212"/>
            </a:xfrm>
          </p:grpSpPr>
          <p:grpSp>
            <p:nvGrpSpPr>
              <p:cNvPr id="5154" name="Group 9"/>
              <p:cNvGrpSpPr>
                <a:grpSpLocks/>
              </p:cNvGrpSpPr>
              <p:nvPr/>
            </p:nvGrpSpPr>
            <p:grpSpPr bwMode="auto">
              <a:xfrm>
                <a:off x="136" y="48"/>
                <a:ext cx="1056" cy="212"/>
                <a:chOff x="2544" y="2160"/>
                <a:chExt cx="1920" cy="384"/>
              </a:xfrm>
            </p:grpSpPr>
            <p:sp>
              <p:nvSpPr>
                <p:cNvPr id="92170" name="Rectangle 10"/>
                <p:cNvSpPr>
                  <a:spLocks noChangeArrowheads="1"/>
                </p:cNvSpPr>
                <p:nvPr/>
              </p:nvSpPr>
              <p:spPr bwMode="auto">
                <a:xfrm>
                  <a:off x="3504" y="2160"/>
                  <a:ext cx="960" cy="192"/>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92171" name="Rectangle 11"/>
                <p:cNvSpPr>
                  <a:spLocks noChangeArrowheads="1"/>
                </p:cNvSpPr>
                <p:nvPr/>
              </p:nvSpPr>
              <p:spPr bwMode="auto">
                <a:xfrm>
                  <a:off x="3504" y="2352"/>
                  <a:ext cx="960" cy="192"/>
                </a:xfrm>
                <a:prstGeom prst="rect">
                  <a:avLst/>
                </a:prstGeom>
                <a:solidFill>
                  <a:schemeClr val="hlink"/>
                </a:solidFill>
                <a:ln w="9525">
                  <a:noFill/>
                  <a:miter lim="800000"/>
                  <a:headEnd/>
                  <a:tailEnd/>
                </a:ln>
                <a:effectLst/>
              </p:spPr>
              <p:txBody>
                <a:bodyPr wrap="none" anchor="ctr"/>
                <a:lstStyle/>
                <a:p>
                  <a:pPr>
                    <a:defRPr/>
                  </a:pPr>
                  <a:endParaRPr lang="en-US"/>
                </a:p>
              </p:txBody>
            </p:sp>
            <p:sp>
              <p:nvSpPr>
                <p:cNvPr id="92172" name="Rectangle 12"/>
                <p:cNvSpPr>
                  <a:spLocks noChangeArrowheads="1"/>
                </p:cNvSpPr>
                <p:nvPr/>
              </p:nvSpPr>
              <p:spPr bwMode="auto">
                <a:xfrm>
                  <a:off x="2544" y="2352"/>
                  <a:ext cx="960" cy="192"/>
                </a:xfrm>
                <a:prstGeom prst="rect">
                  <a:avLst/>
                </a:prstGeom>
                <a:solidFill>
                  <a:schemeClr val="folHlink"/>
                </a:solidFill>
                <a:ln w="9525">
                  <a:noFill/>
                  <a:miter lim="800000"/>
                  <a:headEnd/>
                  <a:tailEnd/>
                </a:ln>
                <a:effectLst/>
              </p:spPr>
              <p:txBody>
                <a:bodyPr wrap="none" anchor="ctr"/>
                <a:lstStyle/>
                <a:p>
                  <a:pPr>
                    <a:defRPr/>
                  </a:pPr>
                  <a:endParaRPr lang="en-US"/>
                </a:p>
              </p:txBody>
            </p:sp>
            <p:sp>
              <p:nvSpPr>
                <p:cNvPr id="92173" name="Rectangle 13"/>
                <p:cNvSpPr>
                  <a:spLocks noChangeArrowheads="1"/>
                </p:cNvSpPr>
                <p:nvPr/>
              </p:nvSpPr>
              <p:spPr bwMode="auto">
                <a:xfrm>
                  <a:off x="2544" y="2160"/>
                  <a:ext cx="960" cy="192"/>
                </a:xfrm>
                <a:prstGeom prst="rect">
                  <a:avLst/>
                </a:prstGeom>
                <a:solidFill>
                  <a:schemeClr val="accent1"/>
                </a:solidFill>
                <a:ln w="9525">
                  <a:noFill/>
                  <a:miter lim="800000"/>
                  <a:headEnd/>
                  <a:tailEnd/>
                </a:ln>
                <a:effectLst/>
              </p:spPr>
              <p:txBody>
                <a:bodyPr wrap="none" anchor="ctr"/>
                <a:lstStyle/>
                <a:p>
                  <a:pPr>
                    <a:defRPr/>
                  </a:pPr>
                  <a:endParaRPr lang="en-US"/>
                </a:p>
              </p:txBody>
            </p:sp>
            <p:sp>
              <p:nvSpPr>
                <p:cNvPr id="92174" name="Rectangle 14"/>
                <p:cNvSpPr>
                  <a:spLocks noChangeArrowheads="1"/>
                </p:cNvSpPr>
                <p:nvPr/>
              </p:nvSpPr>
              <p:spPr bwMode="auto">
                <a:xfrm>
                  <a:off x="2640" y="2256"/>
                  <a:ext cx="1727" cy="192"/>
                </a:xfrm>
                <a:prstGeom prst="rect">
                  <a:avLst/>
                </a:prstGeom>
                <a:solidFill>
                  <a:schemeClr val="bg1">
                    <a:alpha val="50000"/>
                  </a:schemeClr>
                </a:solidFill>
                <a:ln w="9525">
                  <a:noFill/>
                  <a:miter lim="800000"/>
                  <a:headEnd/>
                  <a:tailEnd/>
                </a:ln>
                <a:effectLst/>
              </p:spPr>
              <p:txBody>
                <a:bodyPr wrap="none" anchor="ctr"/>
                <a:lstStyle/>
                <a:p>
                  <a:pPr>
                    <a:defRPr/>
                  </a:pPr>
                  <a:endParaRPr lang="en-US"/>
                </a:p>
              </p:txBody>
            </p:sp>
          </p:grpSp>
          <p:grpSp>
            <p:nvGrpSpPr>
              <p:cNvPr id="5155" name="Group 15"/>
              <p:cNvGrpSpPr>
                <a:grpSpLocks/>
              </p:cNvGrpSpPr>
              <p:nvPr/>
            </p:nvGrpSpPr>
            <p:grpSpPr bwMode="auto">
              <a:xfrm>
                <a:off x="1240" y="48"/>
                <a:ext cx="1056" cy="212"/>
                <a:chOff x="2544" y="2160"/>
                <a:chExt cx="1920" cy="384"/>
              </a:xfrm>
            </p:grpSpPr>
            <p:sp>
              <p:nvSpPr>
                <p:cNvPr id="92176" name="Rectangle 16"/>
                <p:cNvSpPr>
                  <a:spLocks noChangeArrowheads="1"/>
                </p:cNvSpPr>
                <p:nvPr/>
              </p:nvSpPr>
              <p:spPr bwMode="auto">
                <a:xfrm>
                  <a:off x="3504" y="2160"/>
                  <a:ext cx="960" cy="192"/>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92177" name="Rectangle 17"/>
                <p:cNvSpPr>
                  <a:spLocks noChangeArrowheads="1"/>
                </p:cNvSpPr>
                <p:nvPr/>
              </p:nvSpPr>
              <p:spPr bwMode="auto">
                <a:xfrm>
                  <a:off x="3504" y="2352"/>
                  <a:ext cx="960" cy="192"/>
                </a:xfrm>
                <a:prstGeom prst="rect">
                  <a:avLst/>
                </a:prstGeom>
                <a:solidFill>
                  <a:schemeClr val="hlink"/>
                </a:solidFill>
                <a:ln w="9525">
                  <a:noFill/>
                  <a:miter lim="800000"/>
                  <a:headEnd/>
                  <a:tailEnd/>
                </a:ln>
                <a:effectLst/>
              </p:spPr>
              <p:txBody>
                <a:bodyPr wrap="none" anchor="ctr"/>
                <a:lstStyle/>
                <a:p>
                  <a:pPr>
                    <a:defRPr/>
                  </a:pPr>
                  <a:endParaRPr lang="en-US"/>
                </a:p>
              </p:txBody>
            </p:sp>
            <p:sp>
              <p:nvSpPr>
                <p:cNvPr id="92178" name="Rectangle 18"/>
                <p:cNvSpPr>
                  <a:spLocks noChangeArrowheads="1"/>
                </p:cNvSpPr>
                <p:nvPr/>
              </p:nvSpPr>
              <p:spPr bwMode="auto">
                <a:xfrm>
                  <a:off x="2544" y="2352"/>
                  <a:ext cx="960" cy="192"/>
                </a:xfrm>
                <a:prstGeom prst="rect">
                  <a:avLst/>
                </a:prstGeom>
                <a:solidFill>
                  <a:schemeClr val="folHlink"/>
                </a:solidFill>
                <a:ln w="9525">
                  <a:noFill/>
                  <a:miter lim="800000"/>
                  <a:headEnd/>
                  <a:tailEnd/>
                </a:ln>
                <a:effectLst/>
              </p:spPr>
              <p:txBody>
                <a:bodyPr wrap="none" anchor="ctr"/>
                <a:lstStyle/>
                <a:p>
                  <a:pPr>
                    <a:defRPr/>
                  </a:pPr>
                  <a:endParaRPr lang="en-US"/>
                </a:p>
              </p:txBody>
            </p:sp>
            <p:sp>
              <p:nvSpPr>
                <p:cNvPr id="92179" name="Rectangle 19"/>
                <p:cNvSpPr>
                  <a:spLocks noChangeArrowheads="1"/>
                </p:cNvSpPr>
                <p:nvPr/>
              </p:nvSpPr>
              <p:spPr bwMode="auto">
                <a:xfrm>
                  <a:off x="2544" y="2160"/>
                  <a:ext cx="960" cy="192"/>
                </a:xfrm>
                <a:prstGeom prst="rect">
                  <a:avLst/>
                </a:prstGeom>
                <a:solidFill>
                  <a:schemeClr val="accent1"/>
                </a:solidFill>
                <a:ln w="9525">
                  <a:noFill/>
                  <a:miter lim="800000"/>
                  <a:headEnd/>
                  <a:tailEnd/>
                </a:ln>
                <a:effectLst/>
              </p:spPr>
              <p:txBody>
                <a:bodyPr wrap="none" anchor="ctr"/>
                <a:lstStyle/>
                <a:p>
                  <a:pPr>
                    <a:defRPr/>
                  </a:pPr>
                  <a:endParaRPr lang="en-US"/>
                </a:p>
              </p:txBody>
            </p:sp>
            <p:sp>
              <p:nvSpPr>
                <p:cNvPr id="92180" name="Rectangle 20"/>
                <p:cNvSpPr>
                  <a:spLocks noChangeArrowheads="1"/>
                </p:cNvSpPr>
                <p:nvPr/>
              </p:nvSpPr>
              <p:spPr bwMode="auto">
                <a:xfrm>
                  <a:off x="2640" y="2256"/>
                  <a:ext cx="1727" cy="192"/>
                </a:xfrm>
                <a:prstGeom prst="rect">
                  <a:avLst/>
                </a:prstGeom>
                <a:solidFill>
                  <a:schemeClr val="bg1">
                    <a:alpha val="50000"/>
                  </a:schemeClr>
                </a:solidFill>
                <a:ln w="9525">
                  <a:noFill/>
                  <a:miter lim="800000"/>
                  <a:headEnd/>
                  <a:tailEnd/>
                </a:ln>
                <a:effectLst/>
              </p:spPr>
              <p:txBody>
                <a:bodyPr wrap="none" anchor="ctr"/>
                <a:lstStyle/>
                <a:p>
                  <a:pPr>
                    <a:defRPr/>
                  </a:pPr>
                  <a:endParaRPr lang="en-US"/>
                </a:p>
              </p:txBody>
            </p:sp>
          </p:grpSp>
          <p:grpSp>
            <p:nvGrpSpPr>
              <p:cNvPr id="5156" name="Group 21"/>
              <p:cNvGrpSpPr>
                <a:grpSpLocks/>
              </p:cNvGrpSpPr>
              <p:nvPr/>
            </p:nvGrpSpPr>
            <p:grpSpPr bwMode="auto">
              <a:xfrm>
                <a:off x="2344" y="48"/>
                <a:ext cx="1056" cy="212"/>
                <a:chOff x="2544" y="2160"/>
                <a:chExt cx="1920" cy="384"/>
              </a:xfrm>
            </p:grpSpPr>
            <p:sp>
              <p:nvSpPr>
                <p:cNvPr id="92182" name="Rectangle 22"/>
                <p:cNvSpPr>
                  <a:spLocks noChangeArrowheads="1"/>
                </p:cNvSpPr>
                <p:nvPr/>
              </p:nvSpPr>
              <p:spPr bwMode="auto">
                <a:xfrm>
                  <a:off x="3504" y="2160"/>
                  <a:ext cx="960" cy="192"/>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92183" name="Rectangle 23"/>
                <p:cNvSpPr>
                  <a:spLocks noChangeArrowheads="1"/>
                </p:cNvSpPr>
                <p:nvPr/>
              </p:nvSpPr>
              <p:spPr bwMode="auto">
                <a:xfrm>
                  <a:off x="3504" y="2352"/>
                  <a:ext cx="960" cy="192"/>
                </a:xfrm>
                <a:prstGeom prst="rect">
                  <a:avLst/>
                </a:prstGeom>
                <a:solidFill>
                  <a:schemeClr val="hlink"/>
                </a:solidFill>
                <a:ln w="9525">
                  <a:noFill/>
                  <a:miter lim="800000"/>
                  <a:headEnd/>
                  <a:tailEnd/>
                </a:ln>
                <a:effectLst/>
              </p:spPr>
              <p:txBody>
                <a:bodyPr wrap="none" anchor="ctr"/>
                <a:lstStyle/>
                <a:p>
                  <a:pPr>
                    <a:defRPr/>
                  </a:pPr>
                  <a:endParaRPr lang="en-US"/>
                </a:p>
              </p:txBody>
            </p:sp>
            <p:sp>
              <p:nvSpPr>
                <p:cNvPr id="92184" name="Rectangle 24"/>
                <p:cNvSpPr>
                  <a:spLocks noChangeArrowheads="1"/>
                </p:cNvSpPr>
                <p:nvPr/>
              </p:nvSpPr>
              <p:spPr bwMode="auto">
                <a:xfrm>
                  <a:off x="2544" y="2352"/>
                  <a:ext cx="960" cy="192"/>
                </a:xfrm>
                <a:prstGeom prst="rect">
                  <a:avLst/>
                </a:prstGeom>
                <a:solidFill>
                  <a:schemeClr val="folHlink"/>
                </a:solidFill>
                <a:ln w="9525">
                  <a:noFill/>
                  <a:miter lim="800000"/>
                  <a:headEnd/>
                  <a:tailEnd/>
                </a:ln>
                <a:effectLst/>
              </p:spPr>
              <p:txBody>
                <a:bodyPr wrap="none" anchor="ctr"/>
                <a:lstStyle/>
                <a:p>
                  <a:pPr>
                    <a:defRPr/>
                  </a:pPr>
                  <a:endParaRPr lang="en-US"/>
                </a:p>
              </p:txBody>
            </p:sp>
            <p:sp>
              <p:nvSpPr>
                <p:cNvPr id="92185" name="Rectangle 25"/>
                <p:cNvSpPr>
                  <a:spLocks noChangeArrowheads="1"/>
                </p:cNvSpPr>
                <p:nvPr/>
              </p:nvSpPr>
              <p:spPr bwMode="auto">
                <a:xfrm>
                  <a:off x="2544" y="2160"/>
                  <a:ext cx="960" cy="192"/>
                </a:xfrm>
                <a:prstGeom prst="rect">
                  <a:avLst/>
                </a:prstGeom>
                <a:solidFill>
                  <a:schemeClr val="accent1"/>
                </a:solidFill>
                <a:ln w="9525">
                  <a:noFill/>
                  <a:miter lim="800000"/>
                  <a:headEnd/>
                  <a:tailEnd/>
                </a:ln>
                <a:effectLst/>
              </p:spPr>
              <p:txBody>
                <a:bodyPr wrap="none" anchor="ctr"/>
                <a:lstStyle/>
                <a:p>
                  <a:pPr>
                    <a:defRPr/>
                  </a:pPr>
                  <a:endParaRPr lang="en-US"/>
                </a:p>
              </p:txBody>
            </p:sp>
            <p:sp>
              <p:nvSpPr>
                <p:cNvPr id="92186" name="Rectangle 26"/>
                <p:cNvSpPr>
                  <a:spLocks noChangeArrowheads="1"/>
                </p:cNvSpPr>
                <p:nvPr/>
              </p:nvSpPr>
              <p:spPr bwMode="auto">
                <a:xfrm>
                  <a:off x="2640" y="2256"/>
                  <a:ext cx="1727" cy="192"/>
                </a:xfrm>
                <a:prstGeom prst="rect">
                  <a:avLst/>
                </a:prstGeom>
                <a:solidFill>
                  <a:schemeClr val="bg1">
                    <a:alpha val="50000"/>
                  </a:schemeClr>
                </a:solidFill>
                <a:ln w="9525">
                  <a:noFill/>
                  <a:miter lim="800000"/>
                  <a:headEnd/>
                  <a:tailEnd/>
                </a:ln>
                <a:effectLst/>
              </p:spPr>
              <p:txBody>
                <a:bodyPr wrap="none" anchor="ctr"/>
                <a:lstStyle/>
                <a:p>
                  <a:pPr>
                    <a:defRPr/>
                  </a:pPr>
                  <a:endParaRPr lang="en-US"/>
                </a:p>
              </p:txBody>
            </p:sp>
          </p:grpSp>
          <p:grpSp>
            <p:nvGrpSpPr>
              <p:cNvPr id="5157" name="Group 27"/>
              <p:cNvGrpSpPr>
                <a:grpSpLocks/>
              </p:cNvGrpSpPr>
              <p:nvPr/>
            </p:nvGrpSpPr>
            <p:grpSpPr bwMode="auto">
              <a:xfrm>
                <a:off x="3448" y="48"/>
                <a:ext cx="1056" cy="212"/>
                <a:chOff x="2544" y="2160"/>
                <a:chExt cx="1920" cy="384"/>
              </a:xfrm>
            </p:grpSpPr>
            <p:sp>
              <p:nvSpPr>
                <p:cNvPr id="92188" name="Rectangle 28"/>
                <p:cNvSpPr>
                  <a:spLocks noChangeArrowheads="1"/>
                </p:cNvSpPr>
                <p:nvPr/>
              </p:nvSpPr>
              <p:spPr bwMode="auto">
                <a:xfrm>
                  <a:off x="3504" y="2160"/>
                  <a:ext cx="960" cy="192"/>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92189" name="Rectangle 29"/>
                <p:cNvSpPr>
                  <a:spLocks noChangeArrowheads="1"/>
                </p:cNvSpPr>
                <p:nvPr/>
              </p:nvSpPr>
              <p:spPr bwMode="auto">
                <a:xfrm>
                  <a:off x="3504" y="2352"/>
                  <a:ext cx="960" cy="192"/>
                </a:xfrm>
                <a:prstGeom prst="rect">
                  <a:avLst/>
                </a:prstGeom>
                <a:solidFill>
                  <a:schemeClr val="hlink"/>
                </a:solidFill>
                <a:ln w="9525">
                  <a:noFill/>
                  <a:miter lim="800000"/>
                  <a:headEnd/>
                  <a:tailEnd/>
                </a:ln>
                <a:effectLst/>
              </p:spPr>
              <p:txBody>
                <a:bodyPr wrap="none" anchor="ctr"/>
                <a:lstStyle/>
                <a:p>
                  <a:pPr>
                    <a:defRPr/>
                  </a:pPr>
                  <a:endParaRPr lang="en-US"/>
                </a:p>
              </p:txBody>
            </p:sp>
            <p:sp>
              <p:nvSpPr>
                <p:cNvPr id="92190" name="Rectangle 30"/>
                <p:cNvSpPr>
                  <a:spLocks noChangeArrowheads="1"/>
                </p:cNvSpPr>
                <p:nvPr/>
              </p:nvSpPr>
              <p:spPr bwMode="auto">
                <a:xfrm>
                  <a:off x="2544" y="2352"/>
                  <a:ext cx="960" cy="192"/>
                </a:xfrm>
                <a:prstGeom prst="rect">
                  <a:avLst/>
                </a:prstGeom>
                <a:solidFill>
                  <a:schemeClr val="folHlink"/>
                </a:solidFill>
                <a:ln w="9525">
                  <a:noFill/>
                  <a:miter lim="800000"/>
                  <a:headEnd/>
                  <a:tailEnd/>
                </a:ln>
                <a:effectLst/>
              </p:spPr>
              <p:txBody>
                <a:bodyPr wrap="none" anchor="ctr"/>
                <a:lstStyle/>
                <a:p>
                  <a:pPr>
                    <a:defRPr/>
                  </a:pPr>
                  <a:endParaRPr lang="en-US"/>
                </a:p>
              </p:txBody>
            </p:sp>
            <p:sp>
              <p:nvSpPr>
                <p:cNvPr id="92191" name="Rectangle 31"/>
                <p:cNvSpPr>
                  <a:spLocks noChangeArrowheads="1"/>
                </p:cNvSpPr>
                <p:nvPr/>
              </p:nvSpPr>
              <p:spPr bwMode="auto">
                <a:xfrm>
                  <a:off x="2544" y="2160"/>
                  <a:ext cx="960" cy="192"/>
                </a:xfrm>
                <a:prstGeom prst="rect">
                  <a:avLst/>
                </a:prstGeom>
                <a:solidFill>
                  <a:schemeClr val="accent1"/>
                </a:solidFill>
                <a:ln w="9525">
                  <a:noFill/>
                  <a:miter lim="800000"/>
                  <a:headEnd/>
                  <a:tailEnd/>
                </a:ln>
                <a:effectLst/>
              </p:spPr>
              <p:txBody>
                <a:bodyPr wrap="none" anchor="ctr"/>
                <a:lstStyle/>
                <a:p>
                  <a:pPr>
                    <a:defRPr/>
                  </a:pPr>
                  <a:endParaRPr lang="en-US"/>
                </a:p>
              </p:txBody>
            </p:sp>
            <p:sp>
              <p:nvSpPr>
                <p:cNvPr id="92192" name="Rectangle 32"/>
                <p:cNvSpPr>
                  <a:spLocks noChangeArrowheads="1"/>
                </p:cNvSpPr>
                <p:nvPr/>
              </p:nvSpPr>
              <p:spPr bwMode="auto">
                <a:xfrm>
                  <a:off x="2640" y="2256"/>
                  <a:ext cx="1727" cy="192"/>
                </a:xfrm>
                <a:prstGeom prst="rect">
                  <a:avLst/>
                </a:prstGeom>
                <a:solidFill>
                  <a:schemeClr val="bg1">
                    <a:alpha val="50000"/>
                  </a:schemeClr>
                </a:solidFill>
                <a:ln w="9525">
                  <a:noFill/>
                  <a:miter lim="800000"/>
                  <a:headEnd/>
                  <a:tailEnd/>
                </a:ln>
                <a:effectLst/>
              </p:spPr>
              <p:txBody>
                <a:bodyPr wrap="none" anchor="ctr"/>
                <a:lstStyle/>
                <a:p>
                  <a:pPr>
                    <a:defRPr/>
                  </a:pPr>
                  <a:endParaRPr lang="en-US"/>
                </a:p>
              </p:txBody>
            </p:sp>
          </p:grpSp>
          <p:grpSp>
            <p:nvGrpSpPr>
              <p:cNvPr id="5158" name="Group 33"/>
              <p:cNvGrpSpPr>
                <a:grpSpLocks/>
              </p:cNvGrpSpPr>
              <p:nvPr/>
            </p:nvGrpSpPr>
            <p:grpSpPr bwMode="auto">
              <a:xfrm>
                <a:off x="4552" y="48"/>
                <a:ext cx="1056" cy="212"/>
                <a:chOff x="2544" y="2160"/>
                <a:chExt cx="1920" cy="384"/>
              </a:xfrm>
            </p:grpSpPr>
            <p:sp>
              <p:nvSpPr>
                <p:cNvPr id="92194" name="Rectangle 34"/>
                <p:cNvSpPr>
                  <a:spLocks noChangeArrowheads="1"/>
                </p:cNvSpPr>
                <p:nvPr/>
              </p:nvSpPr>
              <p:spPr bwMode="auto">
                <a:xfrm>
                  <a:off x="3504" y="2160"/>
                  <a:ext cx="960" cy="192"/>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92195" name="Rectangle 35"/>
                <p:cNvSpPr>
                  <a:spLocks noChangeArrowheads="1"/>
                </p:cNvSpPr>
                <p:nvPr/>
              </p:nvSpPr>
              <p:spPr bwMode="auto">
                <a:xfrm>
                  <a:off x="3504" y="2352"/>
                  <a:ext cx="960" cy="192"/>
                </a:xfrm>
                <a:prstGeom prst="rect">
                  <a:avLst/>
                </a:prstGeom>
                <a:solidFill>
                  <a:schemeClr val="hlink"/>
                </a:solidFill>
                <a:ln w="9525">
                  <a:noFill/>
                  <a:miter lim="800000"/>
                  <a:headEnd/>
                  <a:tailEnd/>
                </a:ln>
                <a:effectLst/>
              </p:spPr>
              <p:txBody>
                <a:bodyPr wrap="none" anchor="ctr"/>
                <a:lstStyle/>
                <a:p>
                  <a:pPr>
                    <a:defRPr/>
                  </a:pPr>
                  <a:endParaRPr lang="en-US"/>
                </a:p>
              </p:txBody>
            </p:sp>
            <p:sp>
              <p:nvSpPr>
                <p:cNvPr id="92196" name="Rectangle 36"/>
                <p:cNvSpPr>
                  <a:spLocks noChangeArrowheads="1"/>
                </p:cNvSpPr>
                <p:nvPr/>
              </p:nvSpPr>
              <p:spPr bwMode="auto">
                <a:xfrm>
                  <a:off x="2544" y="2352"/>
                  <a:ext cx="960" cy="192"/>
                </a:xfrm>
                <a:prstGeom prst="rect">
                  <a:avLst/>
                </a:prstGeom>
                <a:solidFill>
                  <a:schemeClr val="folHlink"/>
                </a:solidFill>
                <a:ln w="9525">
                  <a:noFill/>
                  <a:miter lim="800000"/>
                  <a:headEnd/>
                  <a:tailEnd/>
                </a:ln>
                <a:effectLst/>
              </p:spPr>
              <p:txBody>
                <a:bodyPr wrap="none" anchor="ctr"/>
                <a:lstStyle/>
                <a:p>
                  <a:pPr>
                    <a:defRPr/>
                  </a:pPr>
                  <a:endParaRPr lang="en-US"/>
                </a:p>
              </p:txBody>
            </p:sp>
            <p:sp>
              <p:nvSpPr>
                <p:cNvPr id="92197" name="Rectangle 37"/>
                <p:cNvSpPr>
                  <a:spLocks noChangeArrowheads="1"/>
                </p:cNvSpPr>
                <p:nvPr/>
              </p:nvSpPr>
              <p:spPr bwMode="auto">
                <a:xfrm>
                  <a:off x="2544" y="2160"/>
                  <a:ext cx="960" cy="192"/>
                </a:xfrm>
                <a:prstGeom prst="rect">
                  <a:avLst/>
                </a:prstGeom>
                <a:solidFill>
                  <a:schemeClr val="accent1"/>
                </a:solidFill>
                <a:ln w="9525">
                  <a:noFill/>
                  <a:miter lim="800000"/>
                  <a:headEnd/>
                  <a:tailEnd/>
                </a:ln>
                <a:effectLst/>
              </p:spPr>
              <p:txBody>
                <a:bodyPr wrap="none" anchor="ctr"/>
                <a:lstStyle/>
                <a:p>
                  <a:pPr>
                    <a:defRPr/>
                  </a:pPr>
                  <a:endParaRPr lang="en-US"/>
                </a:p>
              </p:txBody>
            </p:sp>
            <p:sp>
              <p:nvSpPr>
                <p:cNvPr id="92198" name="Rectangle 38"/>
                <p:cNvSpPr>
                  <a:spLocks noChangeArrowheads="1"/>
                </p:cNvSpPr>
                <p:nvPr/>
              </p:nvSpPr>
              <p:spPr bwMode="auto">
                <a:xfrm>
                  <a:off x="2640" y="2256"/>
                  <a:ext cx="1727" cy="192"/>
                </a:xfrm>
                <a:prstGeom prst="rect">
                  <a:avLst/>
                </a:prstGeom>
                <a:solidFill>
                  <a:schemeClr val="bg1">
                    <a:alpha val="50000"/>
                  </a:schemeClr>
                </a:solidFill>
                <a:ln w="9525">
                  <a:noFill/>
                  <a:miter lim="800000"/>
                  <a:headEnd/>
                  <a:tailEnd/>
                </a:ln>
                <a:effectLst/>
              </p:spPr>
              <p:txBody>
                <a:bodyPr wrap="none" anchor="ctr"/>
                <a:lstStyle/>
                <a:p>
                  <a:pPr>
                    <a:defRPr/>
                  </a:pPr>
                  <a:endParaRPr lang="en-US"/>
                </a:p>
              </p:txBody>
            </p:sp>
          </p:grpSp>
        </p:grpSp>
        <p:grpSp>
          <p:nvGrpSpPr>
            <p:cNvPr id="5129" name="Group 39"/>
            <p:cNvGrpSpPr>
              <a:grpSpLocks/>
            </p:cNvGrpSpPr>
            <p:nvPr/>
          </p:nvGrpSpPr>
          <p:grpSpPr bwMode="auto">
            <a:xfrm>
              <a:off x="192" y="4273"/>
              <a:ext cx="5328" cy="47"/>
              <a:chOff x="192" y="3840"/>
              <a:chExt cx="5328" cy="47"/>
            </a:xfrm>
          </p:grpSpPr>
          <p:grpSp>
            <p:nvGrpSpPr>
              <p:cNvPr id="5130" name="Group 40"/>
              <p:cNvGrpSpPr>
                <a:grpSpLocks/>
              </p:cNvGrpSpPr>
              <p:nvPr userDrawn="1"/>
            </p:nvGrpSpPr>
            <p:grpSpPr bwMode="auto">
              <a:xfrm>
                <a:off x="192" y="3840"/>
                <a:ext cx="624" cy="47"/>
                <a:chOff x="624" y="3706"/>
                <a:chExt cx="1056" cy="106"/>
              </a:xfrm>
            </p:grpSpPr>
            <p:sp>
              <p:nvSpPr>
                <p:cNvPr id="92201" name="Rectangle 41"/>
                <p:cNvSpPr>
                  <a:spLocks noChangeArrowheads="1"/>
                </p:cNvSpPr>
                <p:nvPr userDrawn="1"/>
              </p:nvSpPr>
              <p:spPr bwMode="ltGray">
                <a:xfrm>
                  <a:off x="1152" y="3706"/>
                  <a:ext cx="528" cy="106"/>
                </a:xfrm>
                <a:prstGeom prst="rect">
                  <a:avLst/>
                </a:prstGeom>
                <a:solidFill>
                  <a:schemeClr val="hlink"/>
                </a:solidFill>
                <a:ln w="9525">
                  <a:noFill/>
                  <a:miter lim="800000"/>
                  <a:headEnd/>
                  <a:tailEnd/>
                </a:ln>
                <a:effectLst/>
              </p:spPr>
              <p:txBody>
                <a:bodyPr wrap="none" anchor="ctr"/>
                <a:lstStyle/>
                <a:p>
                  <a:pPr>
                    <a:defRPr/>
                  </a:pPr>
                  <a:endParaRPr lang="en-US"/>
                </a:p>
              </p:txBody>
            </p:sp>
            <p:sp>
              <p:nvSpPr>
                <p:cNvPr id="92202" name="Rectangle 42"/>
                <p:cNvSpPr>
                  <a:spLocks noChangeArrowheads="1"/>
                </p:cNvSpPr>
                <p:nvPr userDrawn="1"/>
              </p:nvSpPr>
              <p:spPr bwMode="ltGray">
                <a:xfrm>
                  <a:off x="624" y="3706"/>
                  <a:ext cx="528" cy="106"/>
                </a:xfrm>
                <a:prstGeom prst="rect">
                  <a:avLst/>
                </a:prstGeom>
                <a:solidFill>
                  <a:schemeClr val="folHlink"/>
                </a:solidFill>
                <a:ln w="9525">
                  <a:noFill/>
                  <a:miter lim="800000"/>
                  <a:headEnd/>
                  <a:tailEnd/>
                </a:ln>
                <a:effectLst/>
              </p:spPr>
              <p:txBody>
                <a:bodyPr wrap="none" anchor="ctr"/>
                <a:lstStyle/>
                <a:p>
                  <a:pPr>
                    <a:defRPr/>
                  </a:pPr>
                  <a:endParaRPr lang="en-US"/>
                </a:p>
              </p:txBody>
            </p:sp>
          </p:grpSp>
          <p:grpSp>
            <p:nvGrpSpPr>
              <p:cNvPr id="5131" name="Group 43"/>
              <p:cNvGrpSpPr>
                <a:grpSpLocks/>
              </p:cNvGrpSpPr>
              <p:nvPr userDrawn="1"/>
            </p:nvGrpSpPr>
            <p:grpSpPr bwMode="auto">
              <a:xfrm>
                <a:off x="864" y="3840"/>
                <a:ext cx="624" cy="47"/>
                <a:chOff x="624" y="3600"/>
                <a:chExt cx="1056" cy="106"/>
              </a:xfrm>
            </p:grpSpPr>
            <p:sp>
              <p:nvSpPr>
                <p:cNvPr id="92204" name="Rectangle 44"/>
                <p:cNvSpPr>
                  <a:spLocks noChangeArrowheads="1"/>
                </p:cNvSpPr>
                <p:nvPr userDrawn="1"/>
              </p:nvSpPr>
              <p:spPr bwMode="ltGray">
                <a:xfrm>
                  <a:off x="1152" y="3600"/>
                  <a:ext cx="528" cy="106"/>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92205" name="Rectangle 45"/>
                <p:cNvSpPr>
                  <a:spLocks noChangeArrowheads="1"/>
                </p:cNvSpPr>
                <p:nvPr userDrawn="1"/>
              </p:nvSpPr>
              <p:spPr bwMode="ltGray">
                <a:xfrm>
                  <a:off x="624" y="3600"/>
                  <a:ext cx="528" cy="106"/>
                </a:xfrm>
                <a:prstGeom prst="rect">
                  <a:avLst/>
                </a:prstGeom>
                <a:solidFill>
                  <a:schemeClr val="accent1"/>
                </a:solidFill>
                <a:ln w="9525">
                  <a:noFill/>
                  <a:miter lim="800000"/>
                  <a:headEnd/>
                  <a:tailEnd/>
                </a:ln>
                <a:effectLst/>
              </p:spPr>
              <p:txBody>
                <a:bodyPr wrap="none" anchor="ctr"/>
                <a:lstStyle/>
                <a:p>
                  <a:pPr>
                    <a:defRPr/>
                  </a:pPr>
                  <a:endParaRPr lang="en-US"/>
                </a:p>
              </p:txBody>
            </p:sp>
          </p:grpSp>
          <p:grpSp>
            <p:nvGrpSpPr>
              <p:cNvPr id="5132" name="Group 46"/>
              <p:cNvGrpSpPr>
                <a:grpSpLocks/>
              </p:cNvGrpSpPr>
              <p:nvPr userDrawn="1"/>
            </p:nvGrpSpPr>
            <p:grpSpPr bwMode="auto">
              <a:xfrm>
                <a:off x="1536" y="3840"/>
                <a:ext cx="624" cy="47"/>
                <a:chOff x="624" y="3706"/>
                <a:chExt cx="1056" cy="106"/>
              </a:xfrm>
            </p:grpSpPr>
            <p:sp>
              <p:nvSpPr>
                <p:cNvPr id="92207" name="Rectangle 47"/>
                <p:cNvSpPr>
                  <a:spLocks noChangeArrowheads="1"/>
                </p:cNvSpPr>
                <p:nvPr userDrawn="1"/>
              </p:nvSpPr>
              <p:spPr bwMode="ltGray">
                <a:xfrm>
                  <a:off x="1152" y="3706"/>
                  <a:ext cx="528" cy="106"/>
                </a:xfrm>
                <a:prstGeom prst="rect">
                  <a:avLst/>
                </a:prstGeom>
                <a:solidFill>
                  <a:schemeClr val="hlink"/>
                </a:solidFill>
                <a:ln w="9525">
                  <a:noFill/>
                  <a:miter lim="800000"/>
                  <a:headEnd/>
                  <a:tailEnd/>
                </a:ln>
                <a:effectLst/>
              </p:spPr>
              <p:txBody>
                <a:bodyPr wrap="none" anchor="ctr"/>
                <a:lstStyle/>
                <a:p>
                  <a:pPr>
                    <a:defRPr/>
                  </a:pPr>
                  <a:endParaRPr lang="en-US"/>
                </a:p>
              </p:txBody>
            </p:sp>
            <p:sp>
              <p:nvSpPr>
                <p:cNvPr id="92208" name="Rectangle 48"/>
                <p:cNvSpPr>
                  <a:spLocks noChangeArrowheads="1"/>
                </p:cNvSpPr>
                <p:nvPr userDrawn="1"/>
              </p:nvSpPr>
              <p:spPr bwMode="ltGray">
                <a:xfrm>
                  <a:off x="624" y="3706"/>
                  <a:ext cx="528" cy="106"/>
                </a:xfrm>
                <a:prstGeom prst="rect">
                  <a:avLst/>
                </a:prstGeom>
                <a:solidFill>
                  <a:schemeClr val="folHlink"/>
                </a:solidFill>
                <a:ln w="9525">
                  <a:noFill/>
                  <a:miter lim="800000"/>
                  <a:headEnd/>
                  <a:tailEnd/>
                </a:ln>
                <a:effectLst/>
              </p:spPr>
              <p:txBody>
                <a:bodyPr wrap="none" anchor="ctr"/>
                <a:lstStyle/>
                <a:p>
                  <a:pPr>
                    <a:defRPr/>
                  </a:pPr>
                  <a:endParaRPr lang="en-US"/>
                </a:p>
              </p:txBody>
            </p:sp>
          </p:grpSp>
          <p:grpSp>
            <p:nvGrpSpPr>
              <p:cNvPr id="5133" name="Group 49"/>
              <p:cNvGrpSpPr>
                <a:grpSpLocks/>
              </p:cNvGrpSpPr>
              <p:nvPr userDrawn="1"/>
            </p:nvGrpSpPr>
            <p:grpSpPr bwMode="auto">
              <a:xfrm>
                <a:off x="2208" y="3840"/>
                <a:ext cx="624" cy="47"/>
                <a:chOff x="624" y="3600"/>
                <a:chExt cx="1056" cy="106"/>
              </a:xfrm>
            </p:grpSpPr>
            <p:sp>
              <p:nvSpPr>
                <p:cNvPr id="92210" name="Rectangle 50"/>
                <p:cNvSpPr>
                  <a:spLocks noChangeArrowheads="1"/>
                </p:cNvSpPr>
                <p:nvPr userDrawn="1"/>
              </p:nvSpPr>
              <p:spPr bwMode="ltGray">
                <a:xfrm>
                  <a:off x="1152" y="3600"/>
                  <a:ext cx="528" cy="106"/>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92211" name="Rectangle 51"/>
                <p:cNvSpPr>
                  <a:spLocks noChangeArrowheads="1"/>
                </p:cNvSpPr>
                <p:nvPr userDrawn="1"/>
              </p:nvSpPr>
              <p:spPr bwMode="ltGray">
                <a:xfrm>
                  <a:off x="624" y="3600"/>
                  <a:ext cx="528" cy="106"/>
                </a:xfrm>
                <a:prstGeom prst="rect">
                  <a:avLst/>
                </a:prstGeom>
                <a:solidFill>
                  <a:schemeClr val="accent1"/>
                </a:solidFill>
                <a:ln w="9525">
                  <a:noFill/>
                  <a:miter lim="800000"/>
                  <a:headEnd/>
                  <a:tailEnd/>
                </a:ln>
                <a:effectLst/>
              </p:spPr>
              <p:txBody>
                <a:bodyPr wrap="none" anchor="ctr"/>
                <a:lstStyle/>
                <a:p>
                  <a:pPr>
                    <a:defRPr/>
                  </a:pPr>
                  <a:endParaRPr lang="en-US"/>
                </a:p>
              </p:txBody>
            </p:sp>
          </p:grpSp>
          <p:grpSp>
            <p:nvGrpSpPr>
              <p:cNvPr id="5134" name="Group 52"/>
              <p:cNvGrpSpPr>
                <a:grpSpLocks/>
              </p:cNvGrpSpPr>
              <p:nvPr userDrawn="1"/>
            </p:nvGrpSpPr>
            <p:grpSpPr bwMode="auto">
              <a:xfrm>
                <a:off x="2880" y="3840"/>
                <a:ext cx="624" cy="47"/>
                <a:chOff x="624" y="3706"/>
                <a:chExt cx="1056" cy="106"/>
              </a:xfrm>
            </p:grpSpPr>
            <p:sp>
              <p:nvSpPr>
                <p:cNvPr id="92213" name="Rectangle 53"/>
                <p:cNvSpPr>
                  <a:spLocks noChangeArrowheads="1"/>
                </p:cNvSpPr>
                <p:nvPr userDrawn="1"/>
              </p:nvSpPr>
              <p:spPr bwMode="ltGray">
                <a:xfrm>
                  <a:off x="1152" y="3706"/>
                  <a:ext cx="528" cy="106"/>
                </a:xfrm>
                <a:prstGeom prst="rect">
                  <a:avLst/>
                </a:prstGeom>
                <a:solidFill>
                  <a:schemeClr val="hlink"/>
                </a:solidFill>
                <a:ln w="9525">
                  <a:noFill/>
                  <a:miter lim="800000"/>
                  <a:headEnd/>
                  <a:tailEnd/>
                </a:ln>
                <a:effectLst/>
              </p:spPr>
              <p:txBody>
                <a:bodyPr wrap="none" anchor="ctr"/>
                <a:lstStyle/>
                <a:p>
                  <a:pPr>
                    <a:defRPr/>
                  </a:pPr>
                  <a:endParaRPr lang="en-US"/>
                </a:p>
              </p:txBody>
            </p:sp>
            <p:sp>
              <p:nvSpPr>
                <p:cNvPr id="92214" name="Rectangle 54"/>
                <p:cNvSpPr>
                  <a:spLocks noChangeArrowheads="1"/>
                </p:cNvSpPr>
                <p:nvPr userDrawn="1"/>
              </p:nvSpPr>
              <p:spPr bwMode="ltGray">
                <a:xfrm>
                  <a:off x="624" y="3706"/>
                  <a:ext cx="528" cy="106"/>
                </a:xfrm>
                <a:prstGeom prst="rect">
                  <a:avLst/>
                </a:prstGeom>
                <a:solidFill>
                  <a:schemeClr val="folHlink"/>
                </a:solidFill>
                <a:ln w="9525">
                  <a:noFill/>
                  <a:miter lim="800000"/>
                  <a:headEnd/>
                  <a:tailEnd/>
                </a:ln>
                <a:effectLst/>
              </p:spPr>
              <p:txBody>
                <a:bodyPr wrap="none" anchor="ctr"/>
                <a:lstStyle/>
                <a:p>
                  <a:pPr>
                    <a:defRPr/>
                  </a:pPr>
                  <a:endParaRPr lang="en-US"/>
                </a:p>
              </p:txBody>
            </p:sp>
          </p:grpSp>
          <p:grpSp>
            <p:nvGrpSpPr>
              <p:cNvPr id="5135" name="Group 55"/>
              <p:cNvGrpSpPr>
                <a:grpSpLocks/>
              </p:cNvGrpSpPr>
              <p:nvPr userDrawn="1"/>
            </p:nvGrpSpPr>
            <p:grpSpPr bwMode="auto">
              <a:xfrm>
                <a:off x="3552" y="3840"/>
                <a:ext cx="624" cy="47"/>
                <a:chOff x="624" y="3600"/>
                <a:chExt cx="1056" cy="106"/>
              </a:xfrm>
            </p:grpSpPr>
            <p:sp>
              <p:nvSpPr>
                <p:cNvPr id="92216" name="Rectangle 56"/>
                <p:cNvSpPr>
                  <a:spLocks noChangeArrowheads="1"/>
                </p:cNvSpPr>
                <p:nvPr userDrawn="1"/>
              </p:nvSpPr>
              <p:spPr bwMode="ltGray">
                <a:xfrm>
                  <a:off x="1152" y="3600"/>
                  <a:ext cx="528" cy="106"/>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92217" name="Rectangle 57"/>
                <p:cNvSpPr>
                  <a:spLocks noChangeArrowheads="1"/>
                </p:cNvSpPr>
                <p:nvPr userDrawn="1"/>
              </p:nvSpPr>
              <p:spPr bwMode="ltGray">
                <a:xfrm>
                  <a:off x="624" y="3600"/>
                  <a:ext cx="528" cy="106"/>
                </a:xfrm>
                <a:prstGeom prst="rect">
                  <a:avLst/>
                </a:prstGeom>
                <a:solidFill>
                  <a:schemeClr val="accent1"/>
                </a:solidFill>
                <a:ln w="9525">
                  <a:noFill/>
                  <a:miter lim="800000"/>
                  <a:headEnd/>
                  <a:tailEnd/>
                </a:ln>
                <a:effectLst/>
              </p:spPr>
              <p:txBody>
                <a:bodyPr wrap="none" anchor="ctr"/>
                <a:lstStyle/>
                <a:p>
                  <a:pPr>
                    <a:defRPr/>
                  </a:pPr>
                  <a:endParaRPr lang="en-US"/>
                </a:p>
              </p:txBody>
            </p:sp>
          </p:grpSp>
          <p:grpSp>
            <p:nvGrpSpPr>
              <p:cNvPr id="5136" name="Group 58"/>
              <p:cNvGrpSpPr>
                <a:grpSpLocks/>
              </p:cNvGrpSpPr>
              <p:nvPr userDrawn="1"/>
            </p:nvGrpSpPr>
            <p:grpSpPr bwMode="auto">
              <a:xfrm>
                <a:off x="4224" y="3840"/>
                <a:ext cx="624" cy="47"/>
                <a:chOff x="624" y="3706"/>
                <a:chExt cx="1056" cy="106"/>
              </a:xfrm>
            </p:grpSpPr>
            <p:sp>
              <p:nvSpPr>
                <p:cNvPr id="92219" name="Rectangle 59"/>
                <p:cNvSpPr>
                  <a:spLocks noChangeArrowheads="1"/>
                </p:cNvSpPr>
                <p:nvPr userDrawn="1"/>
              </p:nvSpPr>
              <p:spPr bwMode="ltGray">
                <a:xfrm>
                  <a:off x="1152" y="3706"/>
                  <a:ext cx="528" cy="106"/>
                </a:xfrm>
                <a:prstGeom prst="rect">
                  <a:avLst/>
                </a:prstGeom>
                <a:solidFill>
                  <a:schemeClr val="hlink"/>
                </a:solidFill>
                <a:ln w="9525">
                  <a:noFill/>
                  <a:miter lim="800000"/>
                  <a:headEnd/>
                  <a:tailEnd/>
                </a:ln>
                <a:effectLst/>
              </p:spPr>
              <p:txBody>
                <a:bodyPr wrap="none" anchor="ctr"/>
                <a:lstStyle/>
                <a:p>
                  <a:pPr>
                    <a:defRPr/>
                  </a:pPr>
                  <a:endParaRPr lang="en-US"/>
                </a:p>
              </p:txBody>
            </p:sp>
            <p:sp>
              <p:nvSpPr>
                <p:cNvPr id="92220" name="Rectangle 60"/>
                <p:cNvSpPr>
                  <a:spLocks noChangeArrowheads="1"/>
                </p:cNvSpPr>
                <p:nvPr userDrawn="1"/>
              </p:nvSpPr>
              <p:spPr bwMode="ltGray">
                <a:xfrm>
                  <a:off x="624" y="3706"/>
                  <a:ext cx="528" cy="106"/>
                </a:xfrm>
                <a:prstGeom prst="rect">
                  <a:avLst/>
                </a:prstGeom>
                <a:solidFill>
                  <a:schemeClr val="folHlink"/>
                </a:solidFill>
                <a:ln w="9525">
                  <a:noFill/>
                  <a:miter lim="800000"/>
                  <a:headEnd/>
                  <a:tailEnd/>
                </a:ln>
                <a:effectLst/>
              </p:spPr>
              <p:txBody>
                <a:bodyPr wrap="none" anchor="ctr"/>
                <a:lstStyle/>
                <a:p>
                  <a:pPr>
                    <a:defRPr/>
                  </a:pPr>
                  <a:endParaRPr lang="en-US"/>
                </a:p>
              </p:txBody>
            </p:sp>
          </p:grpSp>
          <p:grpSp>
            <p:nvGrpSpPr>
              <p:cNvPr id="5137" name="Group 61"/>
              <p:cNvGrpSpPr>
                <a:grpSpLocks/>
              </p:cNvGrpSpPr>
              <p:nvPr userDrawn="1"/>
            </p:nvGrpSpPr>
            <p:grpSpPr bwMode="auto">
              <a:xfrm>
                <a:off x="4896" y="3840"/>
                <a:ext cx="624" cy="47"/>
                <a:chOff x="624" y="3600"/>
                <a:chExt cx="1056" cy="106"/>
              </a:xfrm>
            </p:grpSpPr>
            <p:sp>
              <p:nvSpPr>
                <p:cNvPr id="92222" name="Rectangle 62"/>
                <p:cNvSpPr>
                  <a:spLocks noChangeArrowheads="1"/>
                </p:cNvSpPr>
                <p:nvPr userDrawn="1"/>
              </p:nvSpPr>
              <p:spPr bwMode="ltGray">
                <a:xfrm>
                  <a:off x="1152" y="3600"/>
                  <a:ext cx="528" cy="106"/>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92223" name="Rectangle 63"/>
                <p:cNvSpPr>
                  <a:spLocks noChangeArrowheads="1"/>
                </p:cNvSpPr>
                <p:nvPr userDrawn="1"/>
              </p:nvSpPr>
              <p:spPr bwMode="ltGray">
                <a:xfrm>
                  <a:off x="624" y="3600"/>
                  <a:ext cx="528" cy="106"/>
                </a:xfrm>
                <a:prstGeom prst="rect">
                  <a:avLst/>
                </a:prstGeom>
                <a:solidFill>
                  <a:schemeClr val="accent1"/>
                </a:solidFill>
                <a:ln w="9525">
                  <a:noFill/>
                  <a:miter lim="800000"/>
                  <a:headEnd/>
                  <a:tailEnd/>
                </a:ln>
                <a:effectLst/>
              </p:spPr>
              <p:txBody>
                <a:bodyPr wrap="none" anchor="ctr"/>
                <a:lstStyle/>
                <a:p>
                  <a:pPr>
                    <a:defRPr/>
                  </a:pPr>
                  <a:endParaRPr lang="en-US"/>
                </a:p>
              </p:txBody>
            </p:sp>
          </p:grpSp>
        </p:grpSp>
      </p:grpSp>
    </p:spTree>
  </p:cSld>
  <p:clrMap bg1="lt1" tx1="dk1" bg2="lt2" tx2="dk2" accent1="accent1" accent2="accent2" accent3="accent3" accent4="accent4" accent5="accent5" accent6="accent6" hlink="hlink" folHlink="folHlink"/>
  <p:sldLayoutIdLst>
    <p:sldLayoutId id="2147483751"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SzPct val="75000"/>
        <a:buBlip>
          <a:blip r:embed="rId15"/>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105000"/>
        <a:buChar char="•"/>
        <a:defRPr sz="2800">
          <a:solidFill>
            <a:schemeClr val="tx1"/>
          </a:solidFill>
          <a:latin typeface="+mn-lt"/>
        </a:defRPr>
      </a:lvl2pPr>
      <a:lvl3pPr marL="1143000" indent="-228600" algn="l" rtl="0" eaLnBrk="0" fontAlgn="base" hangingPunct="0">
        <a:spcBef>
          <a:spcPct val="20000"/>
        </a:spcBef>
        <a:spcAft>
          <a:spcPct val="0"/>
        </a:spcAft>
        <a:buClr>
          <a:schemeClr val="accent2"/>
        </a:buClr>
        <a:buSzPct val="105000"/>
        <a:buChar char="•"/>
        <a:defRPr sz="2400">
          <a:solidFill>
            <a:schemeClr val="tx1"/>
          </a:solidFill>
          <a:latin typeface="+mn-lt"/>
        </a:defRPr>
      </a:lvl3pPr>
      <a:lvl4pPr marL="1600200" indent="-228600" algn="l" rtl="0" eaLnBrk="0" fontAlgn="base" hangingPunct="0">
        <a:spcBef>
          <a:spcPct val="20000"/>
        </a:spcBef>
        <a:spcAft>
          <a:spcPct val="0"/>
        </a:spcAft>
        <a:buClr>
          <a:schemeClr val="folHlink"/>
        </a:buClr>
        <a:buSzPct val="105000"/>
        <a:buChar char="•"/>
        <a:defRPr sz="2000">
          <a:solidFill>
            <a:schemeClr val="tx1"/>
          </a:solidFill>
          <a:latin typeface="+mn-lt"/>
        </a:defRPr>
      </a:lvl4pPr>
      <a:lvl5pPr marL="2057400" indent="-228600" algn="l" rtl="0" eaLnBrk="0" fontAlgn="base" hangingPunct="0">
        <a:spcBef>
          <a:spcPct val="20000"/>
        </a:spcBef>
        <a:spcAft>
          <a:spcPct val="0"/>
        </a:spcAft>
        <a:buSzPct val="105000"/>
        <a:buChar char="•"/>
        <a:defRPr sz="2000">
          <a:solidFill>
            <a:schemeClr val="tx1"/>
          </a:solidFill>
          <a:latin typeface="+mn-lt"/>
        </a:defRPr>
      </a:lvl5pPr>
      <a:lvl6pPr marL="2514600" indent="-228600" algn="l" rtl="0" fontAlgn="base">
        <a:spcBef>
          <a:spcPct val="20000"/>
        </a:spcBef>
        <a:spcAft>
          <a:spcPct val="0"/>
        </a:spcAft>
        <a:buSzPct val="105000"/>
        <a:buChar char="•"/>
        <a:defRPr sz="2000">
          <a:solidFill>
            <a:schemeClr val="tx1"/>
          </a:solidFill>
          <a:latin typeface="+mn-lt"/>
        </a:defRPr>
      </a:lvl6pPr>
      <a:lvl7pPr marL="2971800" indent="-228600" algn="l" rtl="0" fontAlgn="base">
        <a:spcBef>
          <a:spcPct val="20000"/>
        </a:spcBef>
        <a:spcAft>
          <a:spcPct val="0"/>
        </a:spcAft>
        <a:buSzPct val="105000"/>
        <a:buChar char="•"/>
        <a:defRPr sz="2000">
          <a:solidFill>
            <a:schemeClr val="tx1"/>
          </a:solidFill>
          <a:latin typeface="+mn-lt"/>
        </a:defRPr>
      </a:lvl7pPr>
      <a:lvl8pPr marL="3429000" indent="-228600" algn="l" rtl="0" fontAlgn="base">
        <a:spcBef>
          <a:spcPct val="20000"/>
        </a:spcBef>
        <a:spcAft>
          <a:spcPct val="0"/>
        </a:spcAft>
        <a:buSzPct val="105000"/>
        <a:buChar char="•"/>
        <a:defRPr sz="2000">
          <a:solidFill>
            <a:schemeClr val="tx1"/>
          </a:solidFill>
          <a:latin typeface="+mn-lt"/>
        </a:defRPr>
      </a:lvl8pPr>
      <a:lvl9pPr marL="3886200" indent="-228600" algn="l" rtl="0" fontAlgn="base">
        <a:spcBef>
          <a:spcPct val="20000"/>
        </a:spcBef>
        <a:spcAft>
          <a:spcPct val="0"/>
        </a:spcAft>
        <a:buSzPct val="105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Microsoft_Office_Word_97_-_2003_Document1.doc"/><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oleObject" Target="../embeddings/oleObject1.bin"/><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oleObject5.bin"/></Relationships>
</file>

<file path=ppt/slides/_rels/slide23.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en.wikipedia.org/wiki/Image:Cromatography_tank.png" TargetMode="External"/><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7.bin"/><Relationship Id="rId5" Type="http://schemas.openxmlformats.org/officeDocument/2006/relationships/oleObject" Target="../embeddings/oleObject6.bin"/><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jpe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3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3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8.jpeg"/><Relationship Id="rId2" Type="http://schemas.openxmlformats.org/officeDocument/2006/relationships/image" Target="../media/image63.jpeg"/><Relationship Id="rId1" Type="http://schemas.openxmlformats.org/officeDocument/2006/relationships/slideLayout" Target="../slideLayouts/slideLayout7.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3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11188" y="2492375"/>
            <a:ext cx="7777162" cy="495300"/>
          </a:xfrm>
        </p:spPr>
        <p:txBody>
          <a:bodyPr/>
          <a:lstStyle/>
          <a:p>
            <a:pPr eaLnBrk="1" hangingPunct="1"/>
            <a:r>
              <a:rPr lang="sr-Latn-CS" sz="4800" b="1" smtClean="0"/>
              <a:t>HROMATOGRAFIJA</a:t>
            </a:r>
            <a:endParaRPr lang="en-US" sz="4800" b="1" smtClean="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4"/>
          <p:cNvGraphicFramePr>
            <a:graphicFrameLocks noChangeAspect="1"/>
          </p:cNvGraphicFramePr>
          <p:nvPr/>
        </p:nvGraphicFramePr>
        <p:xfrm>
          <a:off x="1616075" y="838200"/>
          <a:ext cx="6232525" cy="5791200"/>
        </p:xfrm>
        <a:graphic>
          <a:graphicData uri="http://schemas.openxmlformats.org/presentationml/2006/ole">
            <p:oleObj spid="_x0000_s1026" name="Document" r:id="rId3" imgW="5914406" imgH="5498035" progId="Word.Document.8">
              <p:embed/>
            </p:oleObj>
          </a:graphicData>
        </a:graphic>
      </p:graphicFrame>
      <p:sp>
        <p:nvSpPr>
          <p:cNvPr id="3" name="Rectangle 2"/>
          <p:cNvSpPr/>
          <p:nvPr/>
        </p:nvSpPr>
        <p:spPr bwMode="auto">
          <a:xfrm>
            <a:off x="4716016" y="6093296"/>
            <a:ext cx="3024336" cy="288032"/>
          </a:xfrm>
          <a:prstGeom prst="rect">
            <a:avLst/>
          </a:prstGeom>
          <a:noFill/>
          <a:ln w="38100" cap="sq"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4"/>
          <p:cNvSpPr txBox="1">
            <a:spLocks noChangeArrowheads="1"/>
          </p:cNvSpPr>
          <p:nvPr/>
        </p:nvSpPr>
        <p:spPr bwMode="auto">
          <a:xfrm>
            <a:off x="2484438" y="620713"/>
            <a:ext cx="4321175" cy="396875"/>
          </a:xfrm>
          <a:prstGeom prst="rect">
            <a:avLst/>
          </a:prstGeom>
          <a:noFill/>
          <a:ln w="12700" cap="sq">
            <a:noFill/>
            <a:miter lim="800000"/>
            <a:headEnd type="none" w="sm" len="sm"/>
            <a:tailEnd type="none" w="sm" len="sm"/>
          </a:ln>
        </p:spPr>
        <p:txBody>
          <a:bodyPr>
            <a:spAutoFit/>
          </a:bodyPr>
          <a:lstStyle/>
          <a:p>
            <a:pPr algn="ctr">
              <a:spcBef>
                <a:spcPct val="50000"/>
              </a:spcBef>
            </a:pPr>
            <a:endParaRPr lang="sr-Latn-CS" sz="2000" i="1">
              <a:solidFill>
                <a:srgbClr val="003300"/>
              </a:solidFill>
            </a:endParaRPr>
          </a:p>
        </p:txBody>
      </p:sp>
      <p:sp>
        <p:nvSpPr>
          <p:cNvPr id="8195" name="Text Box 5"/>
          <p:cNvSpPr txBox="1">
            <a:spLocks noChangeArrowheads="1"/>
          </p:cNvSpPr>
          <p:nvPr/>
        </p:nvSpPr>
        <p:spPr bwMode="auto">
          <a:xfrm>
            <a:off x="611188" y="1412875"/>
            <a:ext cx="2808287" cy="457200"/>
          </a:xfrm>
          <a:prstGeom prst="rect">
            <a:avLst/>
          </a:prstGeom>
          <a:noFill/>
          <a:ln w="12700" cap="sq">
            <a:noFill/>
            <a:miter lim="800000"/>
            <a:headEnd type="none" w="sm" len="sm"/>
            <a:tailEnd type="none" w="sm" len="sm"/>
          </a:ln>
        </p:spPr>
        <p:txBody>
          <a:bodyPr>
            <a:spAutoFit/>
          </a:bodyPr>
          <a:lstStyle/>
          <a:p>
            <a:pPr>
              <a:spcBef>
                <a:spcPct val="50000"/>
              </a:spcBef>
            </a:pPr>
            <a:endParaRPr lang="sr-Latn-CS"/>
          </a:p>
        </p:txBody>
      </p:sp>
      <p:pic>
        <p:nvPicPr>
          <p:cNvPr id="8196" name="Picture 7" descr="tswett7.jpg (5292 bytes)"/>
          <p:cNvPicPr>
            <a:picLocks noChangeAspect="1" noChangeArrowheads="1"/>
          </p:cNvPicPr>
          <p:nvPr/>
        </p:nvPicPr>
        <p:blipFill>
          <a:blip r:embed="rId2" cstate="print"/>
          <a:srcRect/>
          <a:stretch>
            <a:fillRect/>
          </a:stretch>
        </p:blipFill>
        <p:spPr bwMode="auto">
          <a:xfrm>
            <a:off x="611188" y="1052513"/>
            <a:ext cx="1944687" cy="1873250"/>
          </a:xfrm>
          <a:prstGeom prst="rect">
            <a:avLst/>
          </a:prstGeom>
          <a:noFill/>
          <a:ln w="9525">
            <a:noFill/>
            <a:miter lim="800000"/>
            <a:headEnd/>
            <a:tailEnd/>
          </a:ln>
        </p:spPr>
      </p:pic>
      <p:sp>
        <p:nvSpPr>
          <p:cNvPr id="8197" name="Text Box 8"/>
          <p:cNvSpPr txBox="1">
            <a:spLocks noChangeArrowheads="1"/>
          </p:cNvSpPr>
          <p:nvPr/>
        </p:nvSpPr>
        <p:spPr bwMode="auto">
          <a:xfrm>
            <a:off x="755576" y="3573016"/>
            <a:ext cx="7488238" cy="2631490"/>
          </a:xfrm>
          <a:prstGeom prst="rect">
            <a:avLst/>
          </a:prstGeom>
          <a:noFill/>
          <a:ln w="12700" cap="sq">
            <a:noFill/>
            <a:miter lim="800000"/>
            <a:headEnd type="none" w="sm" len="sm"/>
            <a:tailEnd type="none" w="sm" len="sm"/>
          </a:ln>
        </p:spPr>
        <p:txBody>
          <a:bodyPr>
            <a:spAutoFit/>
          </a:bodyPr>
          <a:lstStyle/>
          <a:p>
            <a:pPr>
              <a:lnSpc>
                <a:spcPct val="50000"/>
              </a:lnSpc>
              <a:spcBef>
                <a:spcPct val="50000"/>
              </a:spcBef>
              <a:buClr>
                <a:srgbClr val="003300"/>
              </a:buClr>
              <a:buFont typeface="Wingdings" pitchFamily="2" charset="2"/>
              <a:buChar char="q"/>
            </a:pPr>
            <a:r>
              <a:rPr lang="sr-Latn-CS" sz="2200" dirty="0"/>
              <a:t> </a:t>
            </a:r>
            <a:r>
              <a:rPr lang="sr-Latn-CS" sz="2200" b="1" dirty="0">
                <a:solidFill>
                  <a:srgbClr val="003300"/>
                </a:solidFill>
              </a:rPr>
              <a:t>Michael Tswett</a:t>
            </a:r>
            <a:r>
              <a:rPr lang="sr-Latn-CS" sz="2200" dirty="0">
                <a:solidFill>
                  <a:srgbClr val="003300"/>
                </a:solidFill>
              </a:rPr>
              <a:t> – otac hromatografije</a:t>
            </a:r>
          </a:p>
          <a:p>
            <a:pPr>
              <a:lnSpc>
                <a:spcPct val="50000"/>
              </a:lnSpc>
              <a:spcBef>
                <a:spcPct val="50000"/>
              </a:spcBef>
              <a:buClr>
                <a:srgbClr val="003300"/>
              </a:buClr>
              <a:buFont typeface="Wingdings" pitchFamily="2" charset="2"/>
              <a:buNone/>
            </a:pPr>
            <a:r>
              <a:rPr lang="sr-Latn-CS" sz="2200" b="1" i="1" dirty="0">
                <a:solidFill>
                  <a:srgbClr val="003300"/>
                </a:solidFill>
              </a:rPr>
              <a:t>1903. god.</a:t>
            </a:r>
            <a:r>
              <a:rPr lang="sr-Latn-CS" sz="2200" dirty="0">
                <a:solidFill>
                  <a:srgbClr val="003300"/>
                </a:solidFill>
              </a:rPr>
              <a:t> opisao razdvajanje hlorofila i drugih pigmenata</a:t>
            </a:r>
          </a:p>
          <a:p>
            <a:pPr>
              <a:lnSpc>
                <a:spcPct val="50000"/>
              </a:lnSpc>
              <a:spcBef>
                <a:spcPct val="50000"/>
              </a:spcBef>
              <a:buClr>
                <a:srgbClr val="003300"/>
              </a:buClr>
              <a:buFont typeface="Wingdings" pitchFamily="2" charset="2"/>
              <a:buNone/>
            </a:pPr>
            <a:r>
              <a:rPr lang="sr-Latn-CS" sz="2200" dirty="0">
                <a:solidFill>
                  <a:srgbClr val="003300"/>
                </a:solidFill>
              </a:rPr>
              <a:t>biljnog </a:t>
            </a:r>
            <a:r>
              <a:rPr lang="sr-Latn-CS" sz="2200" dirty="0" smtClean="0">
                <a:solidFill>
                  <a:srgbClr val="003300"/>
                </a:solidFill>
              </a:rPr>
              <a:t>ekstrakta</a:t>
            </a:r>
            <a:endParaRPr lang="en-US" sz="2200" dirty="0" smtClean="0">
              <a:solidFill>
                <a:srgbClr val="003300"/>
              </a:solidFill>
            </a:endParaRPr>
          </a:p>
          <a:p>
            <a:pPr>
              <a:lnSpc>
                <a:spcPct val="50000"/>
              </a:lnSpc>
              <a:spcBef>
                <a:spcPct val="50000"/>
              </a:spcBef>
              <a:buClr>
                <a:srgbClr val="003300"/>
              </a:buClr>
              <a:buFont typeface="Wingdings" pitchFamily="2" charset="2"/>
              <a:buNone/>
            </a:pPr>
            <a:r>
              <a:rPr lang="en-US" sz="2200" dirty="0" smtClean="0">
                <a:solidFill>
                  <a:srgbClr val="003300"/>
                </a:solidFill>
              </a:rPr>
              <a:t>(</a:t>
            </a:r>
            <a:r>
              <a:rPr lang="en-US" sz="2200" i="1" dirty="0" smtClean="0">
                <a:solidFill>
                  <a:srgbClr val="003300"/>
                </a:solidFill>
              </a:rPr>
              <a:t>O </a:t>
            </a:r>
            <a:r>
              <a:rPr lang="en-US" sz="2200" i="1" dirty="0" err="1" smtClean="0">
                <a:solidFill>
                  <a:srgbClr val="003300"/>
                </a:solidFill>
              </a:rPr>
              <a:t>novoj</a:t>
            </a:r>
            <a:r>
              <a:rPr lang="en-US" sz="2200" i="1" dirty="0" smtClean="0">
                <a:solidFill>
                  <a:srgbClr val="003300"/>
                </a:solidFill>
              </a:rPr>
              <a:t> </a:t>
            </a:r>
            <a:r>
              <a:rPr lang="en-US" sz="2200" i="1" dirty="0" err="1" smtClean="0">
                <a:solidFill>
                  <a:srgbClr val="003300"/>
                </a:solidFill>
              </a:rPr>
              <a:t>vrsti</a:t>
            </a:r>
            <a:r>
              <a:rPr lang="en-US" sz="2200" i="1" dirty="0" smtClean="0">
                <a:solidFill>
                  <a:srgbClr val="003300"/>
                </a:solidFill>
              </a:rPr>
              <a:t> </a:t>
            </a:r>
            <a:r>
              <a:rPr lang="en-US" sz="2200" i="1" dirty="0" err="1" smtClean="0">
                <a:solidFill>
                  <a:srgbClr val="003300"/>
                </a:solidFill>
              </a:rPr>
              <a:t>adsorpcionog</a:t>
            </a:r>
            <a:r>
              <a:rPr lang="en-US" sz="2200" i="1" dirty="0" smtClean="0">
                <a:solidFill>
                  <a:srgbClr val="003300"/>
                </a:solidFill>
              </a:rPr>
              <a:t> </a:t>
            </a:r>
            <a:r>
              <a:rPr lang="en-US" sz="2200" i="1" dirty="0" err="1" smtClean="0">
                <a:solidFill>
                  <a:srgbClr val="003300"/>
                </a:solidFill>
              </a:rPr>
              <a:t>fenomena</a:t>
            </a:r>
            <a:r>
              <a:rPr lang="en-US" sz="2200" i="1" dirty="0" smtClean="0">
                <a:solidFill>
                  <a:srgbClr val="003300"/>
                </a:solidFill>
              </a:rPr>
              <a:t> </a:t>
            </a:r>
            <a:r>
              <a:rPr lang="en-US" sz="2200" i="1" dirty="0" err="1" smtClean="0">
                <a:solidFill>
                  <a:srgbClr val="003300"/>
                </a:solidFill>
              </a:rPr>
              <a:t>i</a:t>
            </a:r>
            <a:r>
              <a:rPr lang="en-US" sz="2200" i="1" dirty="0" smtClean="0">
                <a:solidFill>
                  <a:srgbClr val="003300"/>
                </a:solidFill>
              </a:rPr>
              <a:t> </a:t>
            </a:r>
            <a:r>
              <a:rPr lang="en-US" sz="2200" i="1" dirty="0" err="1" smtClean="0">
                <a:solidFill>
                  <a:srgbClr val="003300"/>
                </a:solidFill>
              </a:rPr>
              <a:t>njegovoj</a:t>
            </a:r>
            <a:r>
              <a:rPr lang="en-US" sz="2200" i="1" dirty="0" smtClean="0">
                <a:solidFill>
                  <a:srgbClr val="003300"/>
                </a:solidFill>
              </a:rPr>
              <a:t> </a:t>
            </a:r>
            <a:r>
              <a:rPr lang="en-US" sz="2200" i="1" dirty="0" err="1" smtClean="0">
                <a:solidFill>
                  <a:srgbClr val="003300"/>
                </a:solidFill>
              </a:rPr>
              <a:t>primeni</a:t>
            </a:r>
            <a:r>
              <a:rPr lang="en-US" sz="2200" i="1" dirty="0" smtClean="0">
                <a:solidFill>
                  <a:srgbClr val="003300"/>
                </a:solidFill>
              </a:rPr>
              <a:t> u</a:t>
            </a:r>
          </a:p>
          <a:p>
            <a:pPr>
              <a:lnSpc>
                <a:spcPct val="50000"/>
              </a:lnSpc>
              <a:spcBef>
                <a:spcPct val="50000"/>
              </a:spcBef>
              <a:buClr>
                <a:srgbClr val="003300"/>
              </a:buClr>
              <a:buFont typeface="Wingdings" pitchFamily="2" charset="2"/>
              <a:buNone/>
            </a:pPr>
            <a:r>
              <a:rPr lang="en-US" sz="2200" i="1" dirty="0" err="1" smtClean="0">
                <a:solidFill>
                  <a:srgbClr val="003300"/>
                </a:solidFill>
              </a:rPr>
              <a:t>biohemijskoj</a:t>
            </a:r>
            <a:r>
              <a:rPr lang="en-US" sz="2200" i="1" dirty="0" smtClean="0">
                <a:solidFill>
                  <a:srgbClr val="003300"/>
                </a:solidFill>
              </a:rPr>
              <a:t> </a:t>
            </a:r>
            <a:r>
              <a:rPr lang="en-US" sz="2200" i="1" dirty="0" err="1" smtClean="0">
                <a:solidFill>
                  <a:srgbClr val="003300"/>
                </a:solidFill>
              </a:rPr>
              <a:t>analizi</a:t>
            </a:r>
            <a:r>
              <a:rPr lang="en-US" sz="2200" dirty="0" smtClean="0">
                <a:solidFill>
                  <a:srgbClr val="003300"/>
                </a:solidFill>
              </a:rPr>
              <a:t>)</a:t>
            </a:r>
          </a:p>
          <a:p>
            <a:pPr>
              <a:lnSpc>
                <a:spcPct val="50000"/>
              </a:lnSpc>
              <a:spcBef>
                <a:spcPct val="50000"/>
              </a:spcBef>
              <a:buClr>
                <a:srgbClr val="003300"/>
              </a:buClr>
              <a:buFont typeface="Wingdings" pitchFamily="2" charset="2"/>
              <a:buNone/>
            </a:pPr>
            <a:endParaRPr lang="sr-Latn-CS" sz="2200" dirty="0">
              <a:solidFill>
                <a:srgbClr val="003300"/>
              </a:solidFill>
            </a:endParaRPr>
          </a:p>
          <a:p>
            <a:pPr>
              <a:lnSpc>
                <a:spcPct val="50000"/>
              </a:lnSpc>
              <a:spcBef>
                <a:spcPct val="50000"/>
              </a:spcBef>
              <a:buClr>
                <a:srgbClr val="003300"/>
              </a:buClr>
              <a:buFont typeface="Wingdings" pitchFamily="2" charset="2"/>
              <a:buChar char="q"/>
            </a:pPr>
            <a:r>
              <a:rPr lang="sr-Latn-CS" sz="2200" dirty="0">
                <a:solidFill>
                  <a:srgbClr val="003300"/>
                </a:solidFill>
              </a:rPr>
              <a:t> </a:t>
            </a:r>
            <a:r>
              <a:rPr lang="sr-Latn-CS" sz="2200" b="1" i="1" dirty="0">
                <a:solidFill>
                  <a:srgbClr val="003300"/>
                </a:solidFill>
              </a:rPr>
              <a:t>1906-1952. god</a:t>
            </a:r>
            <a:r>
              <a:rPr lang="sr-Latn-CS" sz="2200" dirty="0">
                <a:solidFill>
                  <a:srgbClr val="003300"/>
                </a:solidFill>
              </a:rPr>
              <a:t>. razvija se planarna hromatografija,</a:t>
            </a:r>
          </a:p>
          <a:p>
            <a:pPr>
              <a:lnSpc>
                <a:spcPct val="50000"/>
              </a:lnSpc>
              <a:spcBef>
                <a:spcPct val="50000"/>
              </a:spcBef>
              <a:buClr>
                <a:srgbClr val="003300"/>
              </a:buClr>
              <a:buFont typeface="Wingdings" pitchFamily="2" charset="2"/>
              <a:buNone/>
            </a:pPr>
            <a:r>
              <a:rPr lang="sr-Latn-CS" sz="2200" dirty="0">
                <a:solidFill>
                  <a:srgbClr val="003300"/>
                </a:solidFill>
              </a:rPr>
              <a:t>najpre na hartiji, a potom na tankom sloju</a:t>
            </a:r>
            <a:endParaRPr lang="en-US" sz="2200" dirty="0">
              <a:solidFill>
                <a:srgbClr val="003300"/>
              </a:solidFill>
            </a:endParaRPr>
          </a:p>
        </p:txBody>
      </p:sp>
      <p:sp>
        <p:nvSpPr>
          <p:cNvPr id="8198" name="Text Box 9"/>
          <p:cNvSpPr txBox="1">
            <a:spLocks noChangeArrowheads="1"/>
          </p:cNvSpPr>
          <p:nvPr/>
        </p:nvSpPr>
        <p:spPr bwMode="auto">
          <a:xfrm>
            <a:off x="395288" y="3068638"/>
            <a:ext cx="8424862" cy="230187"/>
          </a:xfrm>
          <a:prstGeom prst="rect">
            <a:avLst/>
          </a:prstGeom>
          <a:noFill/>
          <a:ln w="12700" cap="sq">
            <a:noFill/>
            <a:miter lim="800000"/>
            <a:headEnd type="none" w="sm" len="sm"/>
            <a:tailEnd type="none" w="sm" len="sm"/>
          </a:ln>
        </p:spPr>
        <p:txBody>
          <a:bodyPr>
            <a:spAutoFit/>
          </a:bodyPr>
          <a:lstStyle/>
          <a:p>
            <a:pPr>
              <a:lnSpc>
                <a:spcPct val="50000"/>
              </a:lnSpc>
              <a:spcBef>
                <a:spcPct val="50000"/>
              </a:spcBef>
              <a:buFont typeface="Wingdings" pitchFamily="2" charset="2"/>
              <a:buNone/>
            </a:pPr>
            <a:endParaRPr lang="sr-Latn-CS" sz="1800">
              <a:solidFill>
                <a:srgbClr val="003300"/>
              </a:solidFill>
              <a:latin typeface="Times New Roman" pitchFamily="18" charset="0"/>
            </a:endParaRPr>
          </a:p>
        </p:txBody>
      </p:sp>
      <p:sp>
        <p:nvSpPr>
          <p:cNvPr id="8199" name="WordArt 12" descr="Paper bag"/>
          <p:cNvSpPr>
            <a:spLocks noChangeArrowheads="1" noChangeShapeType="1" noTextEdit="1"/>
          </p:cNvSpPr>
          <p:nvPr/>
        </p:nvSpPr>
        <p:spPr bwMode="auto">
          <a:xfrm>
            <a:off x="4284663" y="1628775"/>
            <a:ext cx="3009900" cy="800100"/>
          </a:xfrm>
          <a:prstGeom prst="rect">
            <a:avLst/>
          </a:prstGeom>
        </p:spPr>
        <p:txBody>
          <a:bodyPr wrap="none" fromWordArt="1">
            <a:prstTxWarp prst="textPlain">
              <a:avLst>
                <a:gd name="adj" fmla="val 50000"/>
              </a:avLst>
            </a:prstTxWarp>
          </a:bodyPr>
          <a:lstStyle/>
          <a:p>
            <a:pPr algn="ctr"/>
            <a:r>
              <a:rPr lang="en-US" sz="2800" kern="10">
                <a:ln w="9525" cap="sq">
                  <a:solidFill>
                    <a:srgbClr val="008000"/>
                  </a:solidFill>
                  <a:round/>
                  <a:headEnd type="none" w="sm" len="sm"/>
                  <a:tailEnd type="none" w="sm" len="sm"/>
                </a:ln>
                <a:blipFill dpi="0" rotWithShape="0">
                  <a:blip r:embed="rId3"/>
                  <a:srcRect/>
                  <a:tile tx="0" ty="0" sx="100000" sy="100000" flip="none" algn="tl"/>
                </a:blipFill>
                <a:effectLst>
                  <a:outerShdw dist="563972" dir="14049741" sx="125000" sy="125000" algn="tl" rotWithShape="0">
                    <a:srgbClr val="C7DFD3">
                      <a:alpha val="79999"/>
                    </a:srgbClr>
                  </a:outerShdw>
                </a:effectLst>
                <a:latin typeface="Times New Roman"/>
                <a:cs typeface="Times New Roman"/>
              </a:rPr>
              <a:t>KRATKA ISTORIJA</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4"/>
          <p:cNvSpPr txBox="1">
            <a:spLocks noChangeArrowheads="1"/>
          </p:cNvSpPr>
          <p:nvPr/>
        </p:nvSpPr>
        <p:spPr bwMode="auto">
          <a:xfrm>
            <a:off x="879475" y="1358900"/>
            <a:ext cx="184150" cy="457200"/>
          </a:xfrm>
          <a:prstGeom prst="rect">
            <a:avLst/>
          </a:prstGeom>
          <a:noFill/>
          <a:ln w="12700" cap="sq">
            <a:noFill/>
            <a:miter lim="800000"/>
            <a:headEnd type="none" w="sm" len="sm"/>
            <a:tailEnd type="none" w="sm" len="sm"/>
          </a:ln>
        </p:spPr>
        <p:txBody>
          <a:bodyPr wrap="none">
            <a:spAutoFit/>
          </a:bodyPr>
          <a:lstStyle/>
          <a:p>
            <a:endParaRPr lang="sr-Latn-CS"/>
          </a:p>
        </p:txBody>
      </p:sp>
      <p:sp>
        <p:nvSpPr>
          <p:cNvPr id="9219" name="Text Box 5"/>
          <p:cNvSpPr txBox="1">
            <a:spLocks noChangeArrowheads="1"/>
          </p:cNvSpPr>
          <p:nvPr/>
        </p:nvSpPr>
        <p:spPr bwMode="auto">
          <a:xfrm>
            <a:off x="857224" y="857232"/>
            <a:ext cx="7548591" cy="5601533"/>
          </a:xfrm>
          <a:prstGeom prst="rect">
            <a:avLst/>
          </a:prstGeom>
          <a:noFill/>
          <a:ln w="12700" cap="sq">
            <a:noFill/>
            <a:miter lim="800000"/>
            <a:headEnd type="none" w="sm" len="sm"/>
            <a:tailEnd type="none" w="sm" len="sm"/>
          </a:ln>
        </p:spPr>
        <p:txBody>
          <a:bodyPr wrap="square">
            <a:spAutoFit/>
          </a:bodyPr>
          <a:lstStyle/>
          <a:p>
            <a:pPr>
              <a:buFont typeface="Wingdings" pitchFamily="2" charset="2"/>
              <a:buChar char="q"/>
            </a:pPr>
            <a:r>
              <a:rPr lang="en-US" dirty="0"/>
              <a:t> </a:t>
            </a:r>
            <a:r>
              <a:rPr lang="en-US" b="1" i="1" dirty="0">
                <a:solidFill>
                  <a:srgbClr val="002060"/>
                </a:solidFill>
              </a:rPr>
              <a:t>1940. god</a:t>
            </a:r>
            <a:r>
              <a:rPr lang="sr-Latn-CS" b="1" i="1" dirty="0">
                <a:solidFill>
                  <a:srgbClr val="002060"/>
                </a:solidFill>
              </a:rPr>
              <a:t>. </a:t>
            </a:r>
            <a:r>
              <a:rPr lang="sr-Latn-CS" dirty="0">
                <a:solidFill>
                  <a:srgbClr val="002060"/>
                </a:solidFill>
              </a:rPr>
              <a:t>- razvoj </a:t>
            </a:r>
            <a:r>
              <a:rPr lang="sr-Latn-CS" b="1" i="1" dirty="0">
                <a:solidFill>
                  <a:srgbClr val="002060"/>
                </a:solidFill>
              </a:rPr>
              <a:t> </a:t>
            </a:r>
            <a:r>
              <a:rPr lang="sr-Latn-CS" dirty="0">
                <a:solidFill>
                  <a:srgbClr val="002060"/>
                </a:solidFill>
              </a:rPr>
              <a:t>hromatografije u koloni</a:t>
            </a:r>
          </a:p>
          <a:p>
            <a:pPr>
              <a:buFont typeface="Wingdings" pitchFamily="2" charset="2"/>
              <a:buNone/>
            </a:pPr>
            <a:r>
              <a:rPr lang="sr-Latn-CS" b="1" i="1" dirty="0">
                <a:solidFill>
                  <a:srgbClr val="002060"/>
                </a:solidFill>
              </a:rPr>
              <a:t>Martin i Synge </a:t>
            </a:r>
            <a:r>
              <a:rPr lang="sr-Latn-CS" dirty="0">
                <a:solidFill>
                  <a:srgbClr val="002060"/>
                </a:solidFill>
              </a:rPr>
              <a:t>dobijaju Nobelovu nagradu za članak u </a:t>
            </a:r>
            <a:r>
              <a:rPr lang="sr-Latn-CS" dirty="0" smtClean="0">
                <a:solidFill>
                  <a:srgbClr val="002060"/>
                </a:solidFill>
              </a:rPr>
              <a:t>kojem </a:t>
            </a:r>
            <a:r>
              <a:rPr lang="sr-Latn-CS" dirty="0">
                <a:solidFill>
                  <a:srgbClr val="002060"/>
                </a:solidFill>
              </a:rPr>
              <a:t>opisuju tečno-tečnu hromatografiju i teoriju koja </a:t>
            </a:r>
            <a:r>
              <a:rPr lang="sr-Latn-CS" dirty="0" smtClean="0">
                <a:solidFill>
                  <a:srgbClr val="002060"/>
                </a:solidFill>
              </a:rPr>
              <a:t>postaje </a:t>
            </a:r>
            <a:r>
              <a:rPr lang="sr-Latn-CS" dirty="0">
                <a:solidFill>
                  <a:srgbClr val="002060"/>
                </a:solidFill>
              </a:rPr>
              <a:t>poznata kao teorija podova</a:t>
            </a:r>
          </a:p>
          <a:p>
            <a:pPr>
              <a:buFont typeface="Wingdings" pitchFamily="2" charset="2"/>
              <a:buChar char="q"/>
            </a:pPr>
            <a:r>
              <a:rPr lang="sr-Latn-CS" b="1" i="1" dirty="0">
                <a:solidFill>
                  <a:srgbClr val="002060"/>
                </a:solidFill>
              </a:rPr>
              <a:t> 1950. god. </a:t>
            </a:r>
            <a:r>
              <a:rPr lang="sr-Latn-CS" dirty="0">
                <a:solidFill>
                  <a:srgbClr val="002060"/>
                </a:solidFill>
              </a:rPr>
              <a:t>– </a:t>
            </a:r>
            <a:r>
              <a:rPr lang="sr-Latn-CS" b="1" dirty="0">
                <a:solidFill>
                  <a:srgbClr val="002060"/>
                </a:solidFill>
              </a:rPr>
              <a:t>Martin</a:t>
            </a:r>
            <a:r>
              <a:rPr lang="sr-Latn-CS" dirty="0">
                <a:solidFill>
                  <a:srgbClr val="002060"/>
                </a:solidFill>
              </a:rPr>
              <a:t> ukazuje na činjenicu da bi </a:t>
            </a:r>
            <a:r>
              <a:rPr lang="sr-Latn-CS" dirty="0" smtClean="0">
                <a:solidFill>
                  <a:srgbClr val="002060"/>
                </a:solidFill>
              </a:rPr>
              <a:t>gasna</a:t>
            </a:r>
            <a:r>
              <a:rPr lang="en-US" dirty="0" smtClean="0">
                <a:solidFill>
                  <a:srgbClr val="002060"/>
                </a:solidFill>
              </a:rPr>
              <a:t> </a:t>
            </a:r>
            <a:r>
              <a:rPr lang="sr-Latn-CS" dirty="0" smtClean="0">
                <a:solidFill>
                  <a:srgbClr val="002060"/>
                </a:solidFill>
              </a:rPr>
              <a:t>hromatografija </a:t>
            </a:r>
            <a:r>
              <a:rPr lang="sr-Latn-CS" dirty="0">
                <a:solidFill>
                  <a:srgbClr val="002060"/>
                </a:solidFill>
              </a:rPr>
              <a:t>mogla da bude interesantna tehnika</a:t>
            </a:r>
          </a:p>
          <a:p>
            <a:pPr>
              <a:buFont typeface="Wingdings" pitchFamily="2" charset="2"/>
              <a:buChar char="q"/>
            </a:pPr>
            <a:r>
              <a:rPr lang="sr-Latn-CS" dirty="0">
                <a:solidFill>
                  <a:srgbClr val="002060"/>
                </a:solidFill>
              </a:rPr>
              <a:t> </a:t>
            </a:r>
            <a:r>
              <a:rPr lang="sr-Latn-CS" b="1" i="1" dirty="0">
                <a:solidFill>
                  <a:srgbClr val="002060"/>
                </a:solidFill>
              </a:rPr>
              <a:t>1956. god.</a:t>
            </a:r>
            <a:r>
              <a:rPr lang="sr-Latn-CS" dirty="0">
                <a:solidFill>
                  <a:srgbClr val="002060"/>
                </a:solidFill>
              </a:rPr>
              <a:t> – </a:t>
            </a:r>
            <a:r>
              <a:rPr lang="sr-Latn-CS" b="1" dirty="0">
                <a:solidFill>
                  <a:srgbClr val="002060"/>
                </a:solidFill>
              </a:rPr>
              <a:t>van Deemter, Zuiderweg i Klinkenberg</a:t>
            </a:r>
            <a:r>
              <a:rPr lang="sr-Latn-CS" dirty="0">
                <a:solidFill>
                  <a:srgbClr val="002060"/>
                </a:solidFill>
              </a:rPr>
              <a:t> </a:t>
            </a:r>
            <a:r>
              <a:rPr lang="sr-Latn-CS" dirty="0" smtClean="0">
                <a:solidFill>
                  <a:srgbClr val="002060"/>
                </a:solidFill>
              </a:rPr>
              <a:t>opisuju </a:t>
            </a:r>
            <a:r>
              <a:rPr lang="sr-Latn-CS" dirty="0">
                <a:solidFill>
                  <a:srgbClr val="002060"/>
                </a:solidFill>
              </a:rPr>
              <a:t>procese u </a:t>
            </a:r>
            <a:r>
              <a:rPr lang="sr-Latn-CS" dirty="0" smtClean="0">
                <a:solidFill>
                  <a:srgbClr val="002060"/>
                </a:solidFill>
              </a:rPr>
              <a:t>gasno</a:t>
            </a:r>
            <a:r>
              <a:rPr lang="en-US" dirty="0" smtClean="0">
                <a:solidFill>
                  <a:srgbClr val="002060"/>
                </a:solidFill>
              </a:rPr>
              <a:t>-</a:t>
            </a:r>
            <a:r>
              <a:rPr lang="sr-Latn-CS" dirty="0" smtClean="0">
                <a:solidFill>
                  <a:srgbClr val="002060"/>
                </a:solidFill>
              </a:rPr>
              <a:t>hromatografskoj </a:t>
            </a:r>
            <a:r>
              <a:rPr lang="sr-Latn-CS" dirty="0">
                <a:solidFill>
                  <a:srgbClr val="002060"/>
                </a:solidFill>
              </a:rPr>
              <a:t>koloni sa </a:t>
            </a:r>
            <a:r>
              <a:rPr lang="sr-Latn-CS" dirty="0" smtClean="0">
                <a:solidFill>
                  <a:srgbClr val="002060"/>
                </a:solidFill>
              </a:rPr>
              <a:t>stanovišta </a:t>
            </a:r>
            <a:r>
              <a:rPr lang="sr-Latn-CS" dirty="0">
                <a:solidFill>
                  <a:srgbClr val="002060"/>
                </a:solidFill>
              </a:rPr>
              <a:t>kinetike</a:t>
            </a:r>
          </a:p>
          <a:p>
            <a:pPr>
              <a:buFont typeface="Wingdings" pitchFamily="2" charset="2"/>
              <a:buChar char="q"/>
            </a:pPr>
            <a:r>
              <a:rPr lang="sr-Latn-CS" dirty="0">
                <a:solidFill>
                  <a:srgbClr val="002060"/>
                </a:solidFill>
              </a:rPr>
              <a:t> </a:t>
            </a:r>
            <a:r>
              <a:rPr lang="sr-Latn-CS" b="1" i="1" dirty="0">
                <a:solidFill>
                  <a:srgbClr val="002060"/>
                </a:solidFill>
              </a:rPr>
              <a:t>1963. god. </a:t>
            </a:r>
            <a:r>
              <a:rPr lang="sr-Latn-CS" dirty="0">
                <a:solidFill>
                  <a:srgbClr val="002060"/>
                </a:solidFill>
              </a:rPr>
              <a:t>– Giddings objavljuje rad pod naslovom</a:t>
            </a:r>
          </a:p>
          <a:p>
            <a:r>
              <a:rPr lang="sr-Latn-CS" dirty="0">
                <a:solidFill>
                  <a:srgbClr val="002060"/>
                </a:solidFill>
              </a:rPr>
              <a:t>”LC with Operating Conditions Analogous to Those of GC”</a:t>
            </a:r>
          </a:p>
          <a:p>
            <a:r>
              <a:rPr lang="sr-Latn-CS" dirty="0">
                <a:solidFill>
                  <a:srgbClr val="002060"/>
                </a:solidFill>
              </a:rPr>
              <a:t>– početak visoko efikasne tečne hromatografije</a:t>
            </a:r>
          </a:p>
          <a:p>
            <a:r>
              <a:rPr lang="sr-Latn-CS" sz="2200" dirty="0"/>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5"/>
          <p:cNvSpPr>
            <a:spLocks noGrp="1" noChangeArrowheads="1"/>
          </p:cNvSpPr>
          <p:nvPr>
            <p:ph type="body" sz="half" idx="1"/>
          </p:nvPr>
        </p:nvSpPr>
        <p:spPr>
          <a:xfrm>
            <a:off x="395288" y="1557338"/>
            <a:ext cx="3889375" cy="3671887"/>
          </a:xfrm>
        </p:spPr>
        <p:txBody>
          <a:bodyPr/>
          <a:lstStyle/>
          <a:p>
            <a:pPr marL="0" indent="0" algn="ctr" eaLnBrk="1" hangingPunct="1">
              <a:lnSpc>
                <a:spcPct val="50000"/>
              </a:lnSpc>
            </a:pPr>
            <a:endParaRPr lang="sr-Latn-CS" sz="1400" b="1" smtClean="0">
              <a:solidFill>
                <a:srgbClr val="003300"/>
              </a:solidFill>
            </a:endParaRPr>
          </a:p>
          <a:p>
            <a:pPr marL="0" indent="0" algn="ctr" eaLnBrk="1" hangingPunct="1">
              <a:lnSpc>
                <a:spcPct val="50000"/>
              </a:lnSpc>
              <a:buFontTx/>
              <a:buNone/>
            </a:pPr>
            <a:endParaRPr lang="sr-Latn-CS" sz="1400" b="1" smtClean="0">
              <a:solidFill>
                <a:srgbClr val="003300"/>
              </a:solidFill>
            </a:endParaRPr>
          </a:p>
          <a:p>
            <a:pPr marL="0" indent="0" algn="ctr" eaLnBrk="1" hangingPunct="1">
              <a:lnSpc>
                <a:spcPct val="50000"/>
              </a:lnSpc>
            </a:pPr>
            <a:r>
              <a:rPr lang="sr-Latn-CS" sz="1400" b="1" smtClean="0">
                <a:solidFill>
                  <a:srgbClr val="003300"/>
                </a:solidFill>
              </a:rPr>
              <a:t>  </a:t>
            </a:r>
            <a:r>
              <a:rPr lang="sr-Latn-CS" sz="1800" b="1" smtClean="0">
                <a:solidFill>
                  <a:srgbClr val="003300"/>
                </a:solidFill>
                <a:latin typeface="Arial" charset="0"/>
              </a:rPr>
              <a:t>IUPAC – ova definicija</a:t>
            </a:r>
          </a:p>
          <a:p>
            <a:pPr marL="0" indent="0" algn="ctr" eaLnBrk="1" hangingPunct="1">
              <a:lnSpc>
                <a:spcPct val="50000"/>
              </a:lnSpc>
              <a:buFontTx/>
              <a:buNone/>
            </a:pPr>
            <a:r>
              <a:rPr lang="sr-Latn-CS" sz="1800" b="1" smtClean="0">
                <a:solidFill>
                  <a:srgbClr val="003300"/>
                </a:solidFill>
                <a:latin typeface="Arial" charset="0"/>
              </a:rPr>
              <a:t>      hromatografije</a:t>
            </a:r>
          </a:p>
          <a:p>
            <a:pPr marL="0" indent="0" algn="ctr" eaLnBrk="1" hangingPunct="1">
              <a:lnSpc>
                <a:spcPct val="50000"/>
              </a:lnSpc>
              <a:buFontTx/>
              <a:buNone/>
            </a:pPr>
            <a:endParaRPr lang="sr-Latn-CS" sz="1800" b="1" smtClean="0">
              <a:solidFill>
                <a:srgbClr val="003300"/>
              </a:solidFill>
              <a:latin typeface="Arial" charset="0"/>
            </a:endParaRPr>
          </a:p>
          <a:p>
            <a:pPr marL="0" indent="0" algn="ctr" eaLnBrk="1" hangingPunct="1">
              <a:lnSpc>
                <a:spcPct val="50000"/>
              </a:lnSpc>
              <a:buFontTx/>
              <a:buNone/>
            </a:pPr>
            <a:endParaRPr lang="sr-Latn-CS" sz="1800" b="1" smtClean="0">
              <a:solidFill>
                <a:srgbClr val="003300"/>
              </a:solidFill>
              <a:latin typeface="Arial" charset="0"/>
            </a:endParaRPr>
          </a:p>
          <a:p>
            <a:pPr marL="0" indent="0" algn="just" eaLnBrk="1" hangingPunct="1">
              <a:lnSpc>
                <a:spcPct val="90000"/>
              </a:lnSpc>
              <a:buFontTx/>
              <a:buNone/>
            </a:pPr>
            <a:r>
              <a:rPr lang="sr-Latn-CS" sz="1800" b="1" smtClean="0">
                <a:solidFill>
                  <a:srgbClr val="6600CC"/>
                </a:solidFill>
                <a:latin typeface="Arial" charset="0"/>
              </a:rPr>
              <a:t>       </a:t>
            </a:r>
            <a:r>
              <a:rPr lang="sr-Latn-CS" sz="1800" b="1" smtClean="0">
                <a:solidFill>
                  <a:schemeClr val="tx2"/>
                </a:solidFill>
                <a:latin typeface="Arial" charset="0"/>
              </a:rPr>
              <a:t>Chromatography is a physical method of separation in which the components to be separated are distributed between two phases, one of which is stationary (stationary phase) while the other (the mobile phase) moves in a definite direction. </a:t>
            </a:r>
          </a:p>
          <a:p>
            <a:pPr marL="0" indent="0" eaLnBrk="1" hangingPunct="1">
              <a:lnSpc>
                <a:spcPct val="90000"/>
              </a:lnSpc>
              <a:buFontTx/>
              <a:buNone/>
            </a:pPr>
            <a:endParaRPr lang="en-US" sz="1800" b="1" smtClean="0">
              <a:solidFill>
                <a:schemeClr val="tx2"/>
              </a:solidFill>
              <a:latin typeface="Arial" charset="0"/>
            </a:endParaRPr>
          </a:p>
        </p:txBody>
      </p:sp>
      <p:pic>
        <p:nvPicPr>
          <p:cNvPr id="10243" name="Picture 6"/>
          <p:cNvPicPr>
            <a:picLocks noGrp="1" noChangeAspect="1" noChangeArrowheads="1"/>
          </p:cNvPicPr>
          <p:nvPr>
            <p:ph type="body" sz="half" idx="2"/>
          </p:nvPr>
        </p:nvPicPr>
        <p:blipFill>
          <a:blip r:embed="rId2" cstate="print"/>
          <a:srcRect/>
          <a:stretch>
            <a:fillRect/>
          </a:stretch>
        </p:blipFill>
        <p:spPr>
          <a:xfrm>
            <a:off x="4356100" y="620713"/>
            <a:ext cx="4537075" cy="5832475"/>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5"/>
          <p:cNvSpPr>
            <a:spLocks noGrp="1" noChangeArrowheads="1"/>
          </p:cNvSpPr>
          <p:nvPr>
            <p:ph type="body" sz="half" idx="1"/>
          </p:nvPr>
        </p:nvSpPr>
        <p:spPr>
          <a:xfrm>
            <a:off x="714348" y="571480"/>
            <a:ext cx="7772400" cy="1163627"/>
          </a:xfrm>
        </p:spPr>
        <p:txBody>
          <a:bodyPr/>
          <a:lstStyle/>
          <a:p>
            <a:pPr marL="533400" indent="-533400" eaLnBrk="1" hangingPunct="1">
              <a:lnSpc>
                <a:spcPct val="70000"/>
              </a:lnSpc>
            </a:pPr>
            <a:r>
              <a:rPr lang="sr-Latn-CS" sz="2800" b="1" i="1" u="sng" dirty="0" smtClean="0">
                <a:solidFill>
                  <a:schemeClr val="tx2"/>
                </a:solidFill>
              </a:rPr>
              <a:t>Podela hromatografskih metoda</a:t>
            </a:r>
          </a:p>
          <a:p>
            <a:pPr marL="533400" indent="-533400" eaLnBrk="1" hangingPunct="1">
              <a:lnSpc>
                <a:spcPct val="70000"/>
              </a:lnSpc>
              <a:buFontTx/>
              <a:buNone/>
            </a:pPr>
            <a:endParaRPr lang="sr-Latn-CS" sz="2000" b="1" i="1" u="sng" dirty="0" smtClean="0">
              <a:solidFill>
                <a:schemeClr val="tx2"/>
              </a:solidFill>
            </a:endParaRPr>
          </a:p>
          <a:p>
            <a:pPr marL="533400" indent="-533400" eaLnBrk="1" hangingPunct="1">
              <a:lnSpc>
                <a:spcPct val="70000"/>
              </a:lnSpc>
              <a:buFontTx/>
              <a:buAutoNum type="arabicPeriod"/>
            </a:pPr>
            <a:r>
              <a:rPr lang="sr-Latn-CS" sz="2400" b="1" dirty="0" smtClean="0">
                <a:solidFill>
                  <a:srgbClr val="003300"/>
                </a:solidFill>
              </a:rPr>
              <a:t>Prema fizičkoj prirodi mobilne i stacionarne faze</a:t>
            </a:r>
            <a:endParaRPr lang="en-US" sz="2400" b="1" dirty="0" smtClean="0">
              <a:solidFill>
                <a:srgbClr val="003300"/>
              </a:solidFill>
            </a:endParaRPr>
          </a:p>
        </p:txBody>
      </p:sp>
      <p:pic>
        <p:nvPicPr>
          <p:cNvPr id="11267" name="Picture 8" descr="Hrom_Petn_10"/>
          <p:cNvPicPr>
            <a:picLocks noGrp="1" noChangeAspect="1" noChangeArrowheads="1"/>
          </p:cNvPicPr>
          <p:nvPr>
            <p:ph sz="half" idx="2"/>
          </p:nvPr>
        </p:nvPicPr>
        <p:blipFill>
          <a:blip r:embed="rId2" cstate="print"/>
          <a:srcRect/>
          <a:stretch>
            <a:fillRect/>
          </a:stretch>
        </p:blipFill>
        <p:spPr>
          <a:xfrm>
            <a:off x="468313" y="1773238"/>
            <a:ext cx="8280400" cy="4751387"/>
          </a:xfr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
          <p:cNvSpPr txBox="1">
            <a:spLocks noChangeArrowheads="1"/>
          </p:cNvSpPr>
          <p:nvPr/>
        </p:nvSpPr>
        <p:spPr bwMode="auto">
          <a:xfrm>
            <a:off x="539750" y="1916113"/>
            <a:ext cx="4103688" cy="457200"/>
          </a:xfrm>
          <a:prstGeom prst="rect">
            <a:avLst/>
          </a:prstGeom>
          <a:noFill/>
          <a:ln w="12700" cap="sq">
            <a:noFill/>
            <a:miter lim="800000"/>
            <a:headEnd type="none" w="sm" len="sm"/>
            <a:tailEnd type="none" w="sm" len="sm"/>
          </a:ln>
        </p:spPr>
        <p:txBody>
          <a:bodyPr>
            <a:spAutoFit/>
          </a:bodyPr>
          <a:lstStyle/>
          <a:p>
            <a:pPr>
              <a:spcBef>
                <a:spcPct val="50000"/>
              </a:spcBef>
            </a:pPr>
            <a:endParaRPr lang="sr-Latn-CS"/>
          </a:p>
        </p:txBody>
      </p:sp>
      <p:pic>
        <p:nvPicPr>
          <p:cNvPr id="12291" name="Picture 6" descr="adsorp~2.jpg (8034 bytes)"/>
          <p:cNvPicPr>
            <a:picLocks noChangeAspect="1" noChangeArrowheads="1"/>
          </p:cNvPicPr>
          <p:nvPr/>
        </p:nvPicPr>
        <p:blipFill>
          <a:blip r:embed="rId2" cstate="print"/>
          <a:srcRect/>
          <a:stretch>
            <a:fillRect/>
          </a:stretch>
        </p:blipFill>
        <p:spPr bwMode="auto">
          <a:xfrm>
            <a:off x="395288" y="2708275"/>
            <a:ext cx="4103687" cy="2952750"/>
          </a:xfrm>
          <a:prstGeom prst="rect">
            <a:avLst/>
          </a:prstGeom>
          <a:noFill/>
          <a:ln w="9525">
            <a:noFill/>
            <a:miter lim="800000"/>
            <a:headEnd/>
            <a:tailEnd/>
          </a:ln>
        </p:spPr>
      </p:pic>
      <p:sp>
        <p:nvSpPr>
          <p:cNvPr id="12292" name="Text Box 7"/>
          <p:cNvSpPr txBox="1">
            <a:spLocks noChangeArrowheads="1"/>
          </p:cNvSpPr>
          <p:nvPr/>
        </p:nvSpPr>
        <p:spPr bwMode="auto">
          <a:xfrm>
            <a:off x="1187450" y="981075"/>
            <a:ext cx="6553200" cy="366713"/>
          </a:xfrm>
          <a:prstGeom prst="rect">
            <a:avLst/>
          </a:prstGeom>
          <a:noFill/>
          <a:ln w="12700" cap="sq">
            <a:noFill/>
            <a:miter lim="800000"/>
            <a:headEnd type="none" w="sm" len="sm"/>
            <a:tailEnd type="none" w="sm" len="sm"/>
          </a:ln>
        </p:spPr>
        <p:txBody>
          <a:bodyPr>
            <a:spAutoFit/>
          </a:bodyPr>
          <a:lstStyle/>
          <a:p>
            <a:pPr>
              <a:spcBef>
                <a:spcPct val="50000"/>
              </a:spcBef>
            </a:pPr>
            <a:endParaRPr lang="sr-Latn-CS" sz="1800" b="1">
              <a:solidFill>
                <a:srgbClr val="003300"/>
              </a:solidFill>
              <a:latin typeface="Times New Roman" pitchFamily="18" charset="0"/>
            </a:endParaRPr>
          </a:p>
        </p:txBody>
      </p:sp>
      <p:sp>
        <p:nvSpPr>
          <p:cNvPr id="12293" name="Text Box 8"/>
          <p:cNvSpPr txBox="1">
            <a:spLocks noChangeArrowheads="1"/>
          </p:cNvSpPr>
          <p:nvPr/>
        </p:nvSpPr>
        <p:spPr bwMode="auto">
          <a:xfrm>
            <a:off x="1187450" y="981075"/>
            <a:ext cx="6408738" cy="461665"/>
          </a:xfrm>
          <a:prstGeom prst="rect">
            <a:avLst/>
          </a:prstGeom>
          <a:noFill/>
          <a:ln w="12700" cap="sq">
            <a:noFill/>
            <a:miter lim="800000"/>
            <a:headEnd type="none" w="sm" len="sm"/>
            <a:tailEnd type="none" w="sm" len="sm"/>
          </a:ln>
        </p:spPr>
        <p:txBody>
          <a:bodyPr>
            <a:spAutoFit/>
          </a:bodyPr>
          <a:lstStyle/>
          <a:p>
            <a:pPr marL="342900" indent="-342900">
              <a:spcBef>
                <a:spcPct val="50000"/>
              </a:spcBef>
            </a:pPr>
            <a:r>
              <a:rPr lang="sr-Latn-CS" dirty="0">
                <a:solidFill>
                  <a:srgbClr val="003300"/>
                </a:solidFill>
                <a:latin typeface="Times New Roman" pitchFamily="18" charset="0"/>
              </a:rPr>
              <a:t>  </a:t>
            </a:r>
            <a:r>
              <a:rPr lang="sr-Latn-CS" b="1" dirty="0">
                <a:solidFill>
                  <a:srgbClr val="003300"/>
                </a:solidFill>
                <a:latin typeface="Times New Roman" pitchFamily="18" charset="0"/>
              </a:rPr>
              <a:t>2.     Prema mehanizmu odvajanja</a:t>
            </a:r>
            <a:endParaRPr lang="en-US" dirty="0">
              <a:solidFill>
                <a:srgbClr val="003300"/>
              </a:solidFill>
              <a:latin typeface="Times New Roman" pitchFamily="18" charset="0"/>
            </a:endParaRPr>
          </a:p>
        </p:txBody>
      </p:sp>
      <p:sp>
        <p:nvSpPr>
          <p:cNvPr id="12294" name="Text Box 9"/>
          <p:cNvSpPr txBox="1">
            <a:spLocks noChangeArrowheads="1"/>
          </p:cNvSpPr>
          <p:nvPr/>
        </p:nvSpPr>
        <p:spPr bwMode="auto">
          <a:xfrm>
            <a:off x="4716463" y="1628775"/>
            <a:ext cx="4032250" cy="2492990"/>
          </a:xfrm>
          <a:prstGeom prst="rect">
            <a:avLst/>
          </a:prstGeom>
          <a:noFill/>
          <a:ln w="12700" cap="sq">
            <a:noFill/>
            <a:miter lim="800000"/>
            <a:headEnd type="none" w="sm" len="sm"/>
            <a:tailEnd type="none" w="sm" len="sm"/>
          </a:ln>
        </p:spPr>
        <p:txBody>
          <a:bodyPr>
            <a:spAutoFit/>
          </a:bodyPr>
          <a:lstStyle/>
          <a:p>
            <a:pPr marL="342900" indent="-342900">
              <a:spcBef>
                <a:spcPct val="50000"/>
              </a:spcBef>
              <a:buFontTx/>
              <a:buAutoNum type="alphaLcParenR"/>
            </a:pPr>
            <a:r>
              <a:rPr lang="sr-Latn-CS" dirty="0">
                <a:solidFill>
                  <a:srgbClr val="003300"/>
                </a:solidFill>
              </a:rPr>
              <a:t>Particiona (a</a:t>
            </a:r>
            <a:r>
              <a:rPr lang="en-US" dirty="0">
                <a:solidFill>
                  <a:srgbClr val="003300"/>
                </a:solidFill>
              </a:rPr>
              <a:t>p</a:t>
            </a:r>
            <a:r>
              <a:rPr lang="sr-Latn-CS" dirty="0">
                <a:solidFill>
                  <a:srgbClr val="003300"/>
                </a:solidFill>
              </a:rPr>
              <a:t>sorpciona)</a:t>
            </a:r>
          </a:p>
          <a:p>
            <a:pPr marL="342900" indent="-342900">
              <a:spcBef>
                <a:spcPct val="50000"/>
              </a:spcBef>
              <a:buFontTx/>
              <a:buAutoNum type="alphaLcParenR"/>
            </a:pPr>
            <a:r>
              <a:rPr lang="sr-Latn-CS" dirty="0">
                <a:solidFill>
                  <a:srgbClr val="003300"/>
                </a:solidFill>
              </a:rPr>
              <a:t>Adsorpciona</a:t>
            </a:r>
          </a:p>
          <a:p>
            <a:pPr marL="342900" indent="-342900">
              <a:spcBef>
                <a:spcPct val="50000"/>
              </a:spcBef>
              <a:buFontTx/>
              <a:buAutoNum type="alphaLcParenR"/>
            </a:pPr>
            <a:r>
              <a:rPr lang="sr-Latn-CS" dirty="0">
                <a:solidFill>
                  <a:srgbClr val="003300"/>
                </a:solidFill>
              </a:rPr>
              <a:t>Jonoizmenjivačka</a:t>
            </a:r>
          </a:p>
          <a:p>
            <a:pPr marL="342900" indent="-342900">
              <a:spcBef>
                <a:spcPct val="50000"/>
              </a:spcBef>
              <a:buFontTx/>
              <a:buAutoNum type="alphaLcParenR"/>
            </a:pPr>
            <a:r>
              <a:rPr lang="sr-Latn-CS" dirty="0">
                <a:solidFill>
                  <a:srgbClr val="003300"/>
                </a:solidFill>
              </a:rPr>
              <a:t>Gel (ekskluziona) hromatografija</a:t>
            </a:r>
            <a:endParaRPr lang="en-US" dirty="0">
              <a:solidFill>
                <a:srgbClr val="0033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5"/>
          <p:cNvSpPr>
            <a:spLocks noGrp="1" noChangeArrowheads="1"/>
          </p:cNvSpPr>
          <p:nvPr>
            <p:ph type="body" sz="half" idx="1"/>
          </p:nvPr>
        </p:nvSpPr>
        <p:spPr>
          <a:xfrm>
            <a:off x="500034" y="642918"/>
            <a:ext cx="3810000" cy="2303463"/>
          </a:xfrm>
        </p:spPr>
        <p:txBody>
          <a:bodyPr/>
          <a:lstStyle/>
          <a:p>
            <a:pPr marL="533400" indent="-533400" eaLnBrk="1" hangingPunct="1">
              <a:buFontTx/>
              <a:buNone/>
            </a:pPr>
            <a:r>
              <a:rPr lang="sr-Latn-CS" sz="1800" b="1" dirty="0" smtClean="0">
                <a:solidFill>
                  <a:srgbClr val="003300"/>
                </a:solidFill>
              </a:rPr>
              <a:t>3</a:t>
            </a:r>
            <a:r>
              <a:rPr lang="sr-Latn-CS" sz="2000" b="1" dirty="0" smtClean="0">
                <a:solidFill>
                  <a:srgbClr val="003300"/>
                </a:solidFill>
              </a:rPr>
              <a:t>.     Prema načinu smeštanja    stacionarne faze</a:t>
            </a:r>
          </a:p>
          <a:p>
            <a:pPr marL="533400" indent="-533400" eaLnBrk="1" hangingPunct="1"/>
            <a:endParaRPr lang="sr-Latn-CS" sz="1800" b="1" dirty="0" smtClean="0">
              <a:solidFill>
                <a:srgbClr val="003300"/>
              </a:solidFill>
            </a:endParaRPr>
          </a:p>
          <a:p>
            <a:pPr marL="533400" indent="-533400" eaLnBrk="1" hangingPunct="1">
              <a:buFontTx/>
              <a:buAutoNum type="alphaLcParenR"/>
            </a:pPr>
            <a:r>
              <a:rPr lang="sr-Latn-CS" sz="2400" dirty="0" smtClean="0">
                <a:solidFill>
                  <a:srgbClr val="003300"/>
                </a:solidFill>
              </a:rPr>
              <a:t>Hromatografija u koloni</a:t>
            </a:r>
          </a:p>
          <a:p>
            <a:pPr marL="533400" indent="-533400" eaLnBrk="1" hangingPunct="1">
              <a:buFontTx/>
              <a:buAutoNum type="alphaLcParenR"/>
            </a:pPr>
            <a:r>
              <a:rPr lang="sr-Latn-CS" sz="2400" dirty="0" smtClean="0">
                <a:solidFill>
                  <a:srgbClr val="003300"/>
                </a:solidFill>
              </a:rPr>
              <a:t>Planarna hromatografija</a:t>
            </a:r>
            <a:endParaRPr lang="en-US" sz="2400" dirty="0" smtClean="0">
              <a:solidFill>
                <a:srgbClr val="003300"/>
              </a:solidFill>
            </a:endParaRPr>
          </a:p>
        </p:txBody>
      </p:sp>
      <p:sp>
        <p:nvSpPr>
          <p:cNvPr id="13315" name="Rectangle 6"/>
          <p:cNvSpPr>
            <a:spLocks noGrp="1" noChangeArrowheads="1"/>
          </p:cNvSpPr>
          <p:nvPr>
            <p:ph type="body" sz="half" idx="2"/>
          </p:nvPr>
        </p:nvSpPr>
        <p:spPr>
          <a:xfrm>
            <a:off x="4214810" y="4000504"/>
            <a:ext cx="4667256" cy="2281258"/>
          </a:xfrm>
        </p:spPr>
        <p:txBody>
          <a:bodyPr/>
          <a:lstStyle/>
          <a:p>
            <a:pPr marL="533400" indent="-533400" eaLnBrk="1" hangingPunct="1">
              <a:buFontTx/>
              <a:buAutoNum type="arabicPeriod" startAt="4"/>
            </a:pPr>
            <a:r>
              <a:rPr lang="sr-Latn-CS" sz="2400" b="1" dirty="0" smtClean="0">
                <a:solidFill>
                  <a:srgbClr val="003300"/>
                </a:solidFill>
              </a:rPr>
              <a:t>Prema tehnici rada</a:t>
            </a:r>
          </a:p>
          <a:p>
            <a:pPr marL="533400" indent="-533400" eaLnBrk="1" hangingPunct="1">
              <a:buFontTx/>
              <a:buNone/>
            </a:pPr>
            <a:endParaRPr lang="sr-Latn-CS" sz="2400" b="1" dirty="0" smtClean="0">
              <a:solidFill>
                <a:srgbClr val="003300"/>
              </a:solidFill>
            </a:endParaRPr>
          </a:p>
          <a:p>
            <a:pPr marL="533400" indent="-533400" eaLnBrk="1" hangingPunct="1">
              <a:buFontTx/>
              <a:buAutoNum type="alphaLcParenR"/>
            </a:pPr>
            <a:r>
              <a:rPr lang="sr-Latn-CS" sz="2400" dirty="0" smtClean="0">
                <a:solidFill>
                  <a:srgbClr val="003300"/>
                </a:solidFill>
              </a:rPr>
              <a:t>Hromatografija eluiranjem</a:t>
            </a:r>
          </a:p>
          <a:p>
            <a:pPr marL="533400" indent="-533400" eaLnBrk="1" hangingPunct="1">
              <a:buFontTx/>
              <a:buAutoNum type="alphaLcParenR"/>
            </a:pPr>
            <a:r>
              <a:rPr lang="sr-Latn-CS" sz="2400" dirty="0" smtClean="0">
                <a:solidFill>
                  <a:srgbClr val="003300"/>
                </a:solidFill>
              </a:rPr>
              <a:t>Hromatografija istiskivanjem</a:t>
            </a:r>
          </a:p>
          <a:p>
            <a:pPr marL="533400" indent="-533400" eaLnBrk="1" hangingPunct="1">
              <a:buFontTx/>
              <a:buAutoNum type="alphaLcParenR"/>
            </a:pPr>
            <a:r>
              <a:rPr lang="sr-Latn-CS" sz="2400" dirty="0" smtClean="0">
                <a:solidFill>
                  <a:srgbClr val="003300"/>
                </a:solidFill>
              </a:rPr>
              <a:t>Frontalna analiza</a:t>
            </a:r>
          </a:p>
          <a:p>
            <a:pPr marL="533400" indent="-533400" eaLnBrk="1" hangingPunct="1">
              <a:buFontTx/>
              <a:buNone/>
            </a:pPr>
            <a:endParaRPr lang="en-US" sz="2400" dirty="0" smtClean="0">
              <a:solidFill>
                <a:srgbClr val="003300"/>
              </a:solidFill>
            </a:endParaRPr>
          </a:p>
        </p:txBody>
      </p:sp>
      <p:pic>
        <p:nvPicPr>
          <p:cNvPr id="13316" name="Picture 8" descr="liqcol1.jpg (6214 bytes)"/>
          <p:cNvPicPr>
            <a:picLocks noChangeAspect="1" noChangeArrowheads="1"/>
          </p:cNvPicPr>
          <p:nvPr/>
        </p:nvPicPr>
        <p:blipFill>
          <a:blip r:embed="rId2" cstate="print"/>
          <a:srcRect/>
          <a:stretch>
            <a:fillRect/>
          </a:stretch>
        </p:blipFill>
        <p:spPr bwMode="auto">
          <a:xfrm>
            <a:off x="1403350" y="3213100"/>
            <a:ext cx="1785938" cy="3024188"/>
          </a:xfrm>
          <a:prstGeom prst="rect">
            <a:avLst/>
          </a:prstGeom>
          <a:noFill/>
          <a:ln w="9525">
            <a:noFill/>
            <a:miter lim="800000"/>
            <a:headEnd/>
            <a:tailEnd/>
          </a:ln>
        </p:spPr>
      </p:pic>
      <p:pic>
        <p:nvPicPr>
          <p:cNvPr id="13317" name="Picture 10" descr="tlc3.jpg (4376 bytes)"/>
          <p:cNvPicPr>
            <a:picLocks noChangeAspect="1" noChangeArrowheads="1"/>
          </p:cNvPicPr>
          <p:nvPr/>
        </p:nvPicPr>
        <p:blipFill>
          <a:blip r:embed="rId3" cstate="print"/>
          <a:srcRect/>
          <a:stretch>
            <a:fillRect/>
          </a:stretch>
        </p:blipFill>
        <p:spPr bwMode="auto">
          <a:xfrm>
            <a:off x="5003800" y="1052513"/>
            <a:ext cx="3097213" cy="2016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a:xfrm>
            <a:off x="685800" y="609600"/>
            <a:ext cx="7772400" cy="658813"/>
          </a:xfrm>
        </p:spPr>
        <p:txBody>
          <a:bodyPr/>
          <a:lstStyle/>
          <a:p>
            <a:pPr eaLnBrk="1" hangingPunct="1"/>
            <a:r>
              <a:rPr lang="sr-Latn-CS" sz="2400" b="1" u="sng" dirty="0" smtClean="0"/>
              <a:t>HROMATOGRAFSKI TERMINI I SIMBOLI</a:t>
            </a:r>
            <a:endParaRPr lang="en-US" sz="2400" b="1" u="sng" dirty="0" smtClean="0"/>
          </a:p>
        </p:txBody>
      </p:sp>
      <p:pic>
        <p:nvPicPr>
          <p:cNvPr id="14339" name="Picture 87"/>
          <p:cNvPicPr>
            <a:picLocks noGrp="1" noChangeAspect="1" noChangeArrowheads="1"/>
          </p:cNvPicPr>
          <p:nvPr>
            <p:ph idx="1"/>
          </p:nvPr>
        </p:nvPicPr>
        <p:blipFill>
          <a:blip r:embed="rId2" cstate="print"/>
          <a:srcRect/>
          <a:stretch>
            <a:fillRect/>
          </a:stretch>
        </p:blipFill>
        <p:spPr>
          <a:xfrm>
            <a:off x="428596" y="1500174"/>
            <a:ext cx="8194454" cy="4772681"/>
          </a:xfrm>
          <a:noFill/>
        </p:spPr>
      </p:pic>
      <p:sp>
        <p:nvSpPr>
          <p:cNvPr id="9" name="TextBox 8"/>
          <p:cNvSpPr txBox="1"/>
          <p:nvPr/>
        </p:nvSpPr>
        <p:spPr>
          <a:xfrm>
            <a:off x="500034" y="4429132"/>
            <a:ext cx="285752" cy="400110"/>
          </a:xfrm>
          <a:prstGeom prst="rect">
            <a:avLst/>
          </a:prstGeom>
          <a:solidFill>
            <a:schemeClr val="bg1"/>
          </a:solidFill>
        </p:spPr>
        <p:txBody>
          <a:bodyPr wrap="square" rtlCol="0">
            <a:spAutoFit/>
          </a:bodyPr>
          <a:lstStyle/>
          <a:p>
            <a:r>
              <a:rPr lang="en-US" sz="2000" dirty="0" smtClean="0">
                <a:solidFill>
                  <a:srgbClr val="003300"/>
                </a:solidFill>
                <a:sym typeface="Symbol"/>
              </a:rPr>
              <a:t></a:t>
            </a:r>
            <a:endParaRPr lang="en-US" sz="2000" dirty="0">
              <a:solidFill>
                <a:srgbClr val="003300"/>
              </a:solidFill>
            </a:endParaRPr>
          </a:p>
        </p:txBody>
      </p:sp>
      <p:sp>
        <p:nvSpPr>
          <p:cNvPr id="6" name="Rectangle 5"/>
          <p:cNvSpPr/>
          <p:nvPr/>
        </p:nvSpPr>
        <p:spPr bwMode="auto">
          <a:xfrm>
            <a:off x="467544" y="2492896"/>
            <a:ext cx="360040" cy="360040"/>
          </a:xfrm>
          <a:prstGeom prst="rect">
            <a:avLst/>
          </a:prstGeom>
          <a:solidFill>
            <a:schemeClr val="bg1"/>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1" i="1" u="none" strike="noStrike" cap="none" normalizeH="0" baseline="0" dirty="0" smtClean="0">
                <a:ln>
                  <a:noFill/>
                </a:ln>
                <a:solidFill>
                  <a:srgbClr val="003300"/>
                </a:solidFill>
                <a:effectLst/>
                <a:latin typeface="+mn-lt"/>
              </a:rPr>
              <a:t>k</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p:cNvPicPr>
            <a:picLocks noChangeAspect="1" noChangeArrowheads="1"/>
          </p:cNvPicPr>
          <p:nvPr/>
        </p:nvPicPr>
        <p:blipFill>
          <a:blip r:embed="rId2" cstate="print"/>
          <a:srcRect/>
          <a:stretch>
            <a:fillRect/>
          </a:stretch>
        </p:blipFill>
        <p:spPr bwMode="auto">
          <a:xfrm>
            <a:off x="1414463" y="590549"/>
            <a:ext cx="6685929" cy="6010277"/>
          </a:xfrm>
          <a:prstGeom prst="rect">
            <a:avLst/>
          </a:prstGeom>
          <a:noFill/>
          <a:ln w="9525">
            <a:noFill/>
            <a:miter lim="800000"/>
            <a:headEnd/>
            <a:tailEnd/>
          </a:ln>
        </p:spPr>
      </p:pic>
      <p:sp>
        <p:nvSpPr>
          <p:cNvPr id="5" name="Oval 4"/>
          <p:cNvSpPr/>
          <p:nvPr/>
        </p:nvSpPr>
        <p:spPr bwMode="auto">
          <a:xfrm>
            <a:off x="3275856" y="3573016"/>
            <a:ext cx="2952328" cy="288032"/>
          </a:xfrm>
          <a:prstGeom prst="ellipse">
            <a:avLst/>
          </a:prstGeom>
          <a:noFill/>
          <a:ln w="12700" cap="sq"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6" descr="Hrom_Petnica_2"/>
          <p:cNvPicPr>
            <a:picLocks noChangeAspect="1" noChangeArrowheads="1"/>
          </p:cNvPicPr>
          <p:nvPr/>
        </p:nvPicPr>
        <p:blipFill>
          <a:blip r:embed="rId3" cstate="print"/>
          <a:srcRect/>
          <a:stretch>
            <a:fillRect/>
          </a:stretch>
        </p:blipFill>
        <p:spPr bwMode="auto">
          <a:xfrm>
            <a:off x="468313" y="692150"/>
            <a:ext cx="6048375" cy="2876550"/>
          </a:xfrm>
          <a:prstGeom prst="rect">
            <a:avLst/>
          </a:prstGeom>
          <a:noFill/>
          <a:ln w="9525">
            <a:noFill/>
            <a:miter lim="800000"/>
            <a:headEnd/>
            <a:tailEnd/>
          </a:ln>
        </p:spPr>
      </p:pic>
      <p:pic>
        <p:nvPicPr>
          <p:cNvPr id="2054" name="Picture 7" descr="Hrom_Petnica_3"/>
          <p:cNvPicPr>
            <a:picLocks noChangeAspect="1" noChangeArrowheads="1"/>
          </p:cNvPicPr>
          <p:nvPr/>
        </p:nvPicPr>
        <p:blipFill>
          <a:blip r:embed="rId4" cstate="print"/>
          <a:srcRect/>
          <a:stretch>
            <a:fillRect/>
          </a:stretch>
        </p:blipFill>
        <p:spPr bwMode="auto">
          <a:xfrm>
            <a:off x="3132138" y="3933825"/>
            <a:ext cx="5705475" cy="2476500"/>
          </a:xfrm>
          <a:prstGeom prst="rect">
            <a:avLst/>
          </a:prstGeom>
          <a:noFill/>
          <a:ln w="9525">
            <a:noFill/>
            <a:miter lim="800000"/>
            <a:headEnd/>
            <a:tailEnd/>
          </a:ln>
        </p:spPr>
      </p:pic>
      <p:sp>
        <p:nvSpPr>
          <p:cNvPr id="2055" name="Text Box 8"/>
          <p:cNvSpPr txBox="1">
            <a:spLocks noChangeArrowheads="1"/>
          </p:cNvSpPr>
          <p:nvPr/>
        </p:nvSpPr>
        <p:spPr bwMode="auto">
          <a:xfrm>
            <a:off x="592138" y="4816475"/>
            <a:ext cx="184150" cy="457200"/>
          </a:xfrm>
          <a:prstGeom prst="rect">
            <a:avLst/>
          </a:prstGeom>
          <a:noFill/>
          <a:ln w="12700" cap="sq">
            <a:noFill/>
            <a:miter lim="800000"/>
            <a:headEnd type="none" w="sm" len="sm"/>
            <a:tailEnd type="none" w="sm" len="sm"/>
          </a:ln>
        </p:spPr>
        <p:txBody>
          <a:bodyPr wrap="none">
            <a:spAutoFit/>
          </a:bodyPr>
          <a:lstStyle/>
          <a:p>
            <a:endParaRPr lang="sr-Latn-CS"/>
          </a:p>
        </p:txBody>
      </p:sp>
      <p:graphicFrame>
        <p:nvGraphicFramePr>
          <p:cNvPr id="2050" name="Object 9"/>
          <p:cNvGraphicFramePr>
            <a:graphicFrameLocks noChangeAspect="1"/>
          </p:cNvGraphicFramePr>
          <p:nvPr/>
        </p:nvGraphicFramePr>
        <p:xfrm>
          <a:off x="539750" y="4797425"/>
          <a:ext cx="2216150" cy="795338"/>
        </p:xfrm>
        <a:graphic>
          <a:graphicData uri="http://schemas.openxmlformats.org/presentationml/2006/ole">
            <p:oleObj spid="_x0000_s2050" name="Equation" r:id="rId5" imgW="1307880" imgH="469800" progId="Equation.3">
              <p:embed/>
            </p:oleObj>
          </a:graphicData>
        </a:graphic>
      </p:graphicFrame>
      <p:sp>
        <p:nvSpPr>
          <p:cNvPr id="2056" name="Text Box 10"/>
          <p:cNvSpPr txBox="1">
            <a:spLocks noChangeArrowheads="1"/>
          </p:cNvSpPr>
          <p:nvPr/>
        </p:nvSpPr>
        <p:spPr bwMode="auto">
          <a:xfrm>
            <a:off x="6927850" y="1719263"/>
            <a:ext cx="184150" cy="457200"/>
          </a:xfrm>
          <a:prstGeom prst="rect">
            <a:avLst/>
          </a:prstGeom>
          <a:noFill/>
          <a:ln w="12700" cap="sq">
            <a:noFill/>
            <a:miter lim="800000"/>
            <a:headEnd type="none" w="sm" len="sm"/>
            <a:tailEnd type="none" w="sm" len="sm"/>
          </a:ln>
        </p:spPr>
        <p:txBody>
          <a:bodyPr wrap="none">
            <a:spAutoFit/>
          </a:bodyPr>
          <a:lstStyle/>
          <a:p>
            <a:endParaRPr lang="sr-Latn-CS"/>
          </a:p>
        </p:txBody>
      </p:sp>
      <p:graphicFrame>
        <p:nvGraphicFramePr>
          <p:cNvPr id="2051" name="Object 11"/>
          <p:cNvGraphicFramePr>
            <a:graphicFrameLocks noChangeAspect="1"/>
          </p:cNvGraphicFramePr>
          <p:nvPr/>
        </p:nvGraphicFramePr>
        <p:xfrm>
          <a:off x="6948488" y="981075"/>
          <a:ext cx="1698625" cy="989013"/>
        </p:xfrm>
        <a:graphic>
          <a:graphicData uri="http://schemas.openxmlformats.org/presentationml/2006/ole">
            <p:oleObj spid="_x0000_s2051" name="Equation" r:id="rId6" imgW="850680" imgH="495000" progId="Equation.3">
              <p:embed/>
            </p:oleObj>
          </a:graphicData>
        </a:graphic>
      </p:graphicFrame>
      <p:sp>
        <p:nvSpPr>
          <p:cNvPr id="2057" name="Text Box 12"/>
          <p:cNvSpPr txBox="1">
            <a:spLocks noChangeArrowheads="1"/>
          </p:cNvSpPr>
          <p:nvPr/>
        </p:nvSpPr>
        <p:spPr bwMode="auto">
          <a:xfrm>
            <a:off x="6927850" y="2439988"/>
            <a:ext cx="184150" cy="457200"/>
          </a:xfrm>
          <a:prstGeom prst="rect">
            <a:avLst/>
          </a:prstGeom>
          <a:noFill/>
          <a:ln w="12700" cap="sq">
            <a:noFill/>
            <a:miter lim="800000"/>
            <a:headEnd type="none" w="sm" len="sm"/>
            <a:tailEnd type="none" w="sm" len="sm"/>
          </a:ln>
        </p:spPr>
        <p:txBody>
          <a:bodyPr wrap="none">
            <a:spAutoFit/>
          </a:bodyPr>
          <a:lstStyle/>
          <a:p>
            <a:endParaRPr lang="sr-Latn-CS"/>
          </a:p>
        </p:txBody>
      </p:sp>
      <p:graphicFrame>
        <p:nvGraphicFramePr>
          <p:cNvPr id="2052" name="Object 13"/>
          <p:cNvGraphicFramePr>
            <a:graphicFrameLocks noChangeAspect="1"/>
          </p:cNvGraphicFramePr>
          <p:nvPr/>
        </p:nvGraphicFramePr>
        <p:xfrm>
          <a:off x="7164388" y="2420938"/>
          <a:ext cx="1039812" cy="862012"/>
        </p:xfrm>
        <a:graphic>
          <a:graphicData uri="http://schemas.openxmlformats.org/presentationml/2006/ole">
            <p:oleObj spid="_x0000_s2052" name="Equation" r:id="rId7" imgW="520560" imgH="431640" progId="Equation.3">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4"/>
          <p:cNvSpPr txBox="1">
            <a:spLocks noChangeArrowheads="1"/>
          </p:cNvSpPr>
          <p:nvPr/>
        </p:nvSpPr>
        <p:spPr bwMode="auto">
          <a:xfrm>
            <a:off x="755650" y="692150"/>
            <a:ext cx="4608513" cy="523220"/>
          </a:xfrm>
          <a:prstGeom prst="rect">
            <a:avLst/>
          </a:prstGeom>
          <a:noFill/>
          <a:ln w="12700" cap="sq">
            <a:noFill/>
            <a:miter lim="800000"/>
            <a:headEnd type="none" w="sm" len="sm"/>
            <a:tailEnd type="none" w="sm" len="sm"/>
          </a:ln>
        </p:spPr>
        <p:txBody>
          <a:bodyPr>
            <a:spAutoFit/>
          </a:bodyPr>
          <a:lstStyle/>
          <a:p>
            <a:pPr>
              <a:spcBef>
                <a:spcPct val="50000"/>
              </a:spcBef>
            </a:pPr>
            <a:r>
              <a:rPr lang="sr-Latn-CS" sz="2800" b="1" i="1" u="sng" dirty="0">
                <a:solidFill>
                  <a:srgbClr val="003300"/>
                </a:solidFill>
                <a:latin typeface="Times New Roman" pitchFamily="18" charset="0"/>
              </a:rPr>
              <a:t>Krive raspodele</a:t>
            </a:r>
            <a:endParaRPr lang="en-US" sz="2800" b="1" i="1" u="sng" dirty="0">
              <a:solidFill>
                <a:srgbClr val="003300"/>
              </a:solidFill>
              <a:latin typeface="Times New Roman" pitchFamily="18" charset="0"/>
            </a:endParaRPr>
          </a:p>
        </p:txBody>
      </p:sp>
      <p:sp>
        <p:nvSpPr>
          <p:cNvPr id="15363" name="Text Box 5"/>
          <p:cNvSpPr txBox="1">
            <a:spLocks noChangeArrowheads="1"/>
          </p:cNvSpPr>
          <p:nvPr/>
        </p:nvSpPr>
        <p:spPr bwMode="auto">
          <a:xfrm>
            <a:off x="5000628" y="1500174"/>
            <a:ext cx="3571900" cy="1384995"/>
          </a:xfrm>
          <a:prstGeom prst="rect">
            <a:avLst/>
          </a:prstGeom>
          <a:noFill/>
          <a:ln w="12700" cap="sq">
            <a:noFill/>
            <a:miter lim="800000"/>
            <a:headEnd type="none" w="sm" len="sm"/>
            <a:tailEnd type="none" w="sm" len="sm"/>
          </a:ln>
        </p:spPr>
        <p:txBody>
          <a:bodyPr wrap="square">
            <a:spAutoFit/>
          </a:bodyPr>
          <a:lstStyle/>
          <a:p>
            <a:pPr marL="342900" indent="-342900">
              <a:lnSpc>
                <a:spcPct val="50000"/>
              </a:lnSpc>
              <a:spcBef>
                <a:spcPct val="50000"/>
              </a:spcBef>
            </a:pPr>
            <a:r>
              <a:rPr lang="sr-Latn-CS" dirty="0">
                <a:solidFill>
                  <a:schemeClr val="tx2"/>
                </a:solidFill>
                <a:latin typeface="Times New Roman" pitchFamily="18" charset="0"/>
              </a:rPr>
              <a:t>Tri tipa izotermi:</a:t>
            </a:r>
          </a:p>
          <a:p>
            <a:pPr marL="342900" indent="-342900">
              <a:lnSpc>
                <a:spcPct val="50000"/>
              </a:lnSpc>
              <a:spcBef>
                <a:spcPct val="50000"/>
              </a:spcBef>
              <a:buFontTx/>
              <a:buAutoNum type="alphaLcParenR"/>
            </a:pPr>
            <a:r>
              <a:rPr lang="sr-Latn-CS" dirty="0">
                <a:solidFill>
                  <a:schemeClr val="tx2"/>
                </a:solidFill>
                <a:latin typeface="Times New Roman" pitchFamily="18" charset="0"/>
              </a:rPr>
              <a:t>Linearna,</a:t>
            </a:r>
          </a:p>
          <a:p>
            <a:pPr marL="342900" indent="-342900">
              <a:lnSpc>
                <a:spcPct val="50000"/>
              </a:lnSpc>
              <a:spcBef>
                <a:spcPct val="50000"/>
              </a:spcBef>
              <a:buFontTx/>
              <a:buAutoNum type="alphaLcParenR"/>
            </a:pPr>
            <a:r>
              <a:rPr lang="sr-Latn-CS" dirty="0" smtClean="0">
                <a:solidFill>
                  <a:schemeClr val="tx2"/>
                </a:solidFill>
                <a:latin typeface="Times New Roman" pitchFamily="18" charset="0"/>
              </a:rPr>
              <a:t>Langmuir</a:t>
            </a:r>
            <a:r>
              <a:rPr lang="en-US" dirty="0" smtClean="0">
                <a:solidFill>
                  <a:schemeClr val="tx2"/>
                </a:solidFill>
                <a:latin typeface="Times New Roman" pitchFamily="18" charset="0"/>
              </a:rPr>
              <a:t>-</a:t>
            </a:r>
            <a:r>
              <a:rPr lang="sr-Latn-CS" dirty="0" smtClean="0">
                <a:solidFill>
                  <a:schemeClr val="tx2"/>
                </a:solidFill>
                <a:latin typeface="Times New Roman" pitchFamily="18" charset="0"/>
              </a:rPr>
              <a:t>ova</a:t>
            </a:r>
            <a:r>
              <a:rPr lang="sr-Latn-CS" dirty="0">
                <a:solidFill>
                  <a:schemeClr val="tx2"/>
                </a:solidFill>
                <a:latin typeface="Times New Roman" pitchFamily="18" charset="0"/>
              </a:rPr>
              <a:t>,</a:t>
            </a:r>
          </a:p>
          <a:p>
            <a:pPr marL="342900" indent="-342900">
              <a:lnSpc>
                <a:spcPct val="50000"/>
              </a:lnSpc>
              <a:spcBef>
                <a:spcPct val="50000"/>
              </a:spcBef>
              <a:buFontTx/>
              <a:buAutoNum type="alphaLcParenR"/>
            </a:pPr>
            <a:r>
              <a:rPr lang="sr-Latn-CS" dirty="0" smtClean="0">
                <a:solidFill>
                  <a:schemeClr val="tx2"/>
                </a:solidFill>
                <a:latin typeface="Times New Roman" pitchFamily="18" charset="0"/>
              </a:rPr>
              <a:t>Anti–Langmuir </a:t>
            </a:r>
            <a:r>
              <a:rPr lang="en-US" dirty="0" smtClean="0">
                <a:solidFill>
                  <a:schemeClr val="tx2"/>
                </a:solidFill>
                <a:latin typeface="Times New Roman" pitchFamily="18" charset="0"/>
              </a:rPr>
              <a:t>-</a:t>
            </a:r>
            <a:r>
              <a:rPr lang="sr-Latn-CS" dirty="0" smtClean="0">
                <a:solidFill>
                  <a:schemeClr val="tx2"/>
                </a:solidFill>
                <a:latin typeface="Times New Roman" pitchFamily="18" charset="0"/>
              </a:rPr>
              <a:t>ova</a:t>
            </a:r>
            <a:endParaRPr lang="en-US" dirty="0">
              <a:solidFill>
                <a:schemeClr val="tx2"/>
              </a:solidFill>
              <a:latin typeface="Times New Roman" pitchFamily="18" charset="0"/>
            </a:endParaRPr>
          </a:p>
        </p:txBody>
      </p:sp>
      <p:sp>
        <p:nvSpPr>
          <p:cNvPr id="15364" name="Text Box 6"/>
          <p:cNvSpPr txBox="1">
            <a:spLocks noChangeArrowheads="1"/>
          </p:cNvSpPr>
          <p:nvPr/>
        </p:nvSpPr>
        <p:spPr bwMode="auto">
          <a:xfrm>
            <a:off x="500034" y="4000504"/>
            <a:ext cx="4071933" cy="2169825"/>
          </a:xfrm>
          <a:prstGeom prst="rect">
            <a:avLst/>
          </a:prstGeom>
          <a:noFill/>
          <a:ln w="12700" cap="sq">
            <a:noFill/>
            <a:miter lim="800000"/>
            <a:headEnd type="none" w="sm" len="sm"/>
            <a:tailEnd type="none" w="sm" len="sm"/>
          </a:ln>
        </p:spPr>
        <p:txBody>
          <a:bodyPr wrap="square">
            <a:spAutoFit/>
          </a:bodyPr>
          <a:lstStyle/>
          <a:p>
            <a:pPr marL="342900" indent="-342900">
              <a:lnSpc>
                <a:spcPct val="50000"/>
              </a:lnSpc>
              <a:spcBef>
                <a:spcPct val="50000"/>
              </a:spcBef>
            </a:pPr>
            <a:r>
              <a:rPr lang="sr-Latn-CS" dirty="0">
                <a:solidFill>
                  <a:srgbClr val="003300"/>
                </a:solidFill>
                <a:latin typeface="Times New Roman" pitchFamily="18" charset="0"/>
              </a:rPr>
              <a:t>Oblik pika koji odgovara </a:t>
            </a:r>
            <a:endParaRPr lang="en-US" dirty="0" smtClean="0">
              <a:solidFill>
                <a:srgbClr val="003300"/>
              </a:solidFill>
              <a:latin typeface="Times New Roman" pitchFamily="18" charset="0"/>
            </a:endParaRPr>
          </a:p>
          <a:p>
            <a:pPr marL="342900" indent="-342900">
              <a:lnSpc>
                <a:spcPct val="50000"/>
              </a:lnSpc>
              <a:spcBef>
                <a:spcPct val="50000"/>
              </a:spcBef>
            </a:pPr>
            <a:r>
              <a:rPr lang="sr-Latn-CS" dirty="0" smtClean="0">
                <a:solidFill>
                  <a:srgbClr val="003300"/>
                </a:solidFill>
                <a:latin typeface="Times New Roman" pitchFamily="18" charset="0"/>
              </a:rPr>
              <a:t>određenoj izotermi</a:t>
            </a:r>
            <a:r>
              <a:rPr lang="sr-Latn-CS" dirty="0">
                <a:solidFill>
                  <a:srgbClr val="003300"/>
                </a:solidFill>
                <a:latin typeface="Times New Roman" pitchFamily="18" charset="0"/>
              </a:rPr>
              <a:t>:</a:t>
            </a:r>
          </a:p>
          <a:p>
            <a:pPr marL="342900" indent="-342900">
              <a:lnSpc>
                <a:spcPct val="50000"/>
              </a:lnSpc>
              <a:spcBef>
                <a:spcPct val="50000"/>
              </a:spcBef>
              <a:buFontTx/>
              <a:buAutoNum type="alphaLcParenR"/>
            </a:pPr>
            <a:r>
              <a:rPr lang="sr-Latn-CS" dirty="0">
                <a:solidFill>
                  <a:srgbClr val="003300"/>
                </a:solidFill>
                <a:latin typeface="Times New Roman" pitchFamily="18" charset="0"/>
              </a:rPr>
              <a:t>Linearni,</a:t>
            </a:r>
          </a:p>
          <a:p>
            <a:pPr marL="342900" indent="-342900">
              <a:lnSpc>
                <a:spcPct val="50000"/>
              </a:lnSpc>
              <a:spcBef>
                <a:spcPct val="50000"/>
              </a:spcBef>
              <a:buFontTx/>
              <a:buAutoNum type="alphaLcParenR"/>
            </a:pPr>
            <a:r>
              <a:rPr lang="sr-Latn-CS" dirty="0" smtClean="0">
                <a:solidFill>
                  <a:srgbClr val="003300"/>
                </a:solidFill>
                <a:latin typeface="Times New Roman" pitchFamily="18" charset="0"/>
              </a:rPr>
              <a:t>Langmuir</a:t>
            </a:r>
            <a:r>
              <a:rPr lang="en-US" dirty="0" smtClean="0">
                <a:solidFill>
                  <a:srgbClr val="003300"/>
                </a:solidFill>
                <a:latin typeface="Times New Roman" pitchFamily="18" charset="0"/>
              </a:rPr>
              <a:t>-</a:t>
            </a:r>
            <a:r>
              <a:rPr lang="sr-Latn-CS" dirty="0" smtClean="0">
                <a:solidFill>
                  <a:srgbClr val="003300"/>
                </a:solidFill>
                <a:latin typeface="Times New Roman" pitchFamily="18" charset="0"/>
              </a:rPr>
              <a:t>ov</a:t>
            </a:r>
            <a:r>
              <a:rPr lang="sr-Latn-CS" dirty="0">
                <a:solidFill>
                  <a:srgbClr val="003300"/>
                </a:solidFill>
                <a:latin typeface="Times New Roman" pitchFamily="18" charset="0"/>
              </a:rPr>
              <a:t>,</a:t>
            </a:r>
          </a:p>
          <a:p>
            <a:pPr marL="342900" indent="-342900">
              <a:lnSpc>
                <a:spcPct val="50000"/>
              </a:lnSpc>
              <a:spcBef>
                <a:spcPct val="50000"/>
              </a:spcBef>
              <a:buFontTx/>
              <a:buAutoNum type="alphaLcParenR"/>
            </a:pPr>
            <a:r>
              <a:rPr lang="sr-Latn-CS" dirty="0" smtClean="0">
                <a:solidFill>
                  <a:srgbClr val="003300"/>
                </a:solidFill>
                <a:latin typeface="Times New Roman" pitchFamily="18" charset="0"/>
              </a:rPr>
              <a:t>Anti</a:t>
            </a:r>
            <a:r>
              <a:rPr lang="en-US" dirty="0" smtClean="0">
                <a:solidFill>
                  <a:srgbClr val="003300"/>
                </a:solidFill>
                <a:latin typeface="Times New Roman" pitchFamily="18" charset="0"/>
              </a:rPr>
              <a:t>-</a:t>
            </a:r>
            <a:r>
              <a:rPr lang="sr-Latn-CS" dirty="0" smtClean="0">
                <a:solidFill>
                  <a:srgbClr val="003300"/>
                </a:solidFill>
                <a:latin typeface="Times New Roman" pitchFamily="18" charset="0"/>
              </a:rPr>
              <a:t>Langmuir</a:t>
            </a:r>
            <a:r>
              <a:rPr lang="en-US" dirty="0" smtClean="0">
                <a:solidFill>
                  <a:srgbClr val="003300"/>
                </a:solidFill>
                <a:latin typeface="Times New Roman" pitchFamily="18" charset="0"/>
              </a:rPr>
              <a:t>-</a:t>
            </a:r>
            <a:r>
              <a:rPr lang="sr-Latn-CS" dirty="0" smtClean="0">
                <a:solidFill>
                  <a:srgbClr val="003300"/>
                </a:solidFill>
                <a:latin typeface="Times New Roman" pitchFamily="18" charset="0"/>
              </a:rPr>
              <a:t>ov</a:t>
            </a:r>
            <a:r>
              <a:rPr lang="sr-Latn-CS" dirty="0">
                <a:solidFill>
                  <a:srgbClr val="003300"/>
                </a:solidFill>
                <a:latin typeface="Times New Roman" pitchFamily="18" charset="0"/>
              </a:rPr>
              <a:t>.</a:t>
            </a:r>
            <a:endParaRPr lang="en-US" dirty="0">
              <a:solidFill>
                <a:srgbClr val="003300"/>
              </a:solidFill>
              <a:latin typeface="Times New Roman" pitchFamily="18" charset="0"/>
            </a:endParaRPr>
          </a:p>
          <a:p>
            <a:pPr marL="342900" indent="-342900">
              <a:spcBef>
                <a:spcPct val="50000"/>
              </a:spcBef>
            </a:pPr>
            <a:endParaRPr lang="sr-Latn-CS" sz="1800" dirty="0">
              <a:solidFill>
                <a:srgbClr val="003300"/>
              </a:solidFill>
              <a:latin typeface="Times New Roman" pitchFamily="18" charset="0"/>
            </a:endParaRPr>
          </a:p>
        </p:txBody>
      </p:sp>
      <p:pic>
        <p:nvPicPr>
          <p:cNvPr id="15365" name="Picture 7" descr="Hrom_Petn_6"/>
          <p:cNvPicPr>
            <a:picLocks noChangeAspect="1" noChangeArrowheads="1"/>
          </p:cNvPicPr>
          <p:nvPr/>
        </p:nvPicPr>
        <p:blipFill>
          <a:blip r:embed="rId2" cstate="print"/>
          <a:srcRect/>
          <a:stretch>
            <a:fillRect/>
          </a:stretch>
        </p:blipFill>
        <p:spPr bwMode="auto">
          <a:xfrm>
            <a:off x="4787900" y="3789363"/>
            <a:ext cx="4032250" cy="2433637"/>
          </a:xfrm>
          <a:prstGeom prst="rect">
            <a:avLst/>
          </a:prstGeom>
          <a:noFill/>
          <a:ln w="9525">
            <a:noFill/>
            <a:miter lim="800000"/>
            <a:headEnd/>
            <a:tailEnd/>
          </a:ln>
        </p:spPr>
      </p:pic>
      <p:pic>
        <p:nvPicPr>
          <p:cNvPr id="15366" name="Picture 8" descr="Hrom_Petn_5"/>
          <p:cNvPicPr>
            <a:picLocks noChangeAspect="1" noChangeArrowheads="1"/>
          </p:cNvPicPr>
          <p:nvPr/>
        </p:nvPicPr>
        <p:blipFill>
          <a:blip r:embed="rId3" cstate="print"/>
          <a:srcRect/>
          <a:stretch>
            <a:fillRect/>
          </a:stretch>
        </p:blipFill>
        <p:spPr bwMode="auto">
          <a:xfrm>
            <a:off x="539750" y="1341438"/>
            <a:ext cx="3816350" cy="2106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4"/>
          <p:cNvSpPr txBox="1">
            <a:spLocks noChangeArrowheads="1"/>
          </p:cNvSpPr>
          <p:nvPr/>
        </p:nvSpPr>
        <p:spPr bwMode="auto">
          <a:xfrm>
            <a:off x="684213" y="836613"/>
            <a:ext cx="7775575" cy="5111750"/>
          </a:xfrm>
          <a:prstGeom prst="rect">
            <a:avLst/>
          </a:prstGeom>
          <a:noFill/>
          <a:ln w="12700" cap="sq">
            <a:noFill/>
            <a:miter lim="800000"/>
            <a:headEnd type="none" w="sm" len="sm"/>
            <a:tailEnd type="none" w="sm" len="sm"/>
          </a:ln>
        </p:spPr>
        <p:txBody>
          <a:bodyPr>
            <a:spAutoFit/>
          </a:bodyPr>
          <a:lstStyle/>
          <a:p>
            <a:pPr marL="342900" indent="-342900">
              <a:spcBef>
                <a:spcPct val="50000"/>
              </a:spcBef>
            </a:pPr>
            <a:r>
              <a:rPr lang="sr-Latn-CS" sz="2200" b="1" i="1" u="sng" dirty="0">
                <a:solidFill>
                  <a:schemeClr val="tx2"/>
                </a:solidFill>
              </a:rPr>
              <a:t>Međumolekulske sile koje se javljaju u hromatografskim sistemima</a:t>
            </a:r>
            <a:endParaRPr lang="sr-Latn-CS" sz="2200" b="1" dirty="0">
              <a:solidFill>
                <a:schemeClr val="tx2"/>
              </a:solidFill>
            </a:endParaRPr>
          </a:p>
          <a:p>
            <a:pPr marL="342900" indent="-342900">
              <a:spcBef>
                <a:spcPct val="50000"/>
              </a:spcBef>
              <a:buFontTx/>
              <a:buAutoNum type="arabicPeriod"/>
            </a:pPr>
            <a:r>
              <a:rPr lang="sr-Latn-CS" sz="2000" b="1" dirty="0">
                <a:solidFill>
                  <a:schemeClr val="tx2"/>
                </a:solidFill>
              </a:rPr>
              <a:t>Jonske interakcije</a:t>
            </a:r>
          </a:p>
          <a:p>
            <a:pPr marL="342900" indent="-342900">
              <a:spcBef>
                <a:spcPct val="50000"/>
              </a:spcBef>
              <a:buFontTx/>
              <a:buAutoNum type="arabicPeriod"/>
            </a:pPr>
            <a:r>
              <a:rPr lang="sr-Latn-CS" sz="2000" b="1" dirty="0">
                <a:solidFill>
                  <a:schemeClr val="tx2"/>
                </a:solidFill>
              </a:rPr>
              <a:t>Van der Waals–ove sile</a:t>
            </a:r>
          </a:p>
          <a:p>
            <a:pPr marL="342900" indent="-342900">
              <a:spcBef>
                <a:spcPct val="50000"/>
              </a:spcBef>
              <a:buFontTx/>
              <a:buAutoNum type="arabicPeriod"/>
            </a:pPr>
            <a:endParaRPr lang="sr-Latn-CS" sz="2000" b="1" dirty="0">
              <a:solidFill>
                <a:schemeClr val="tx2"/>
              </a:solidFill>
            </a:endParaRPr>
          </a:p>
          <a:p>
            <a:pPr marL="342900" indent="-342900">
              <a:spcBef>
                <a:spcPct val="50000"/>
              </a:spcBef>
              <a:buFontTx/>
              <a:buAutoNum type="arabicPeriod"/>
            </a:pPr>
            <a:endParaRPr lang="sr-Latn-CS" sz="1800" b="1" dirty="0">
              <a:solidFill>
                <a:schemeClr val="tx2"/>
              </a:solidFill>
            </a:endParaRPr>
          </a:p>
          <a:p>
            <a:pPr marL="342900" indent="-342900">
              <a:spcBef>
                <a:spcPct val="50000"/>
              </a:spcBef>
              <a:buFontTx/>
              <a:buAutoNum type="arabicPeriod"/>
            </a:pPr>
            <a:endParaRPr lang="sr-Latn-CS" sz="1800" b="1" dirty="0">
              <a:solidFill>
                <a:schemeClr val="tx2"/>
              </a:solidFill>
            </a:endParaRPr>
          </a:p>
          <a:p>
            <a:pPr marL="342900" indent="-342900">
              <a:spcBef>
                <a:spcPct val="50000"/>
              </a:spcBef>
              <a:buFontTx/>
              <a:buAutoNum type="arabicPeriod"/>
            </a:pPr>
            <a:endParaRPr lang="sr-Latn-CS" sz="1800" b="1" dirty="0">
              <a:solidFill>
                <a:schemeClr val="tx2"/>
              </a:solidFill>
            </a:endParaRPr>
          </a:p>
          <a:p>
            <a:pPr marL="342900" indent="-342900">
              <a:spcBef>
                <a:spcPct val="50000"/>
              </a:spcBef>
              <a:buFontTx/>
              <a:buAutoNum type="arabicPeriod"/>
            </a:pPr>
            <a:endParaRPr lang="sr-Latn-CS" sz="1800" b="1" dirty="0">
              <a:solidFill>
                <a:schemeClr val="tx2"/>
              </a:solidFill>
            </a:endParaRPr>
          </a:p>
          <a:p>
            <a:pPr marL="342900" indent="-342900">
              <a:spcBef>
                <a:spcPct val="50000"/>
              </a:spcBef>
              <a:buFontTx/>
              <a:buAutoNum type="arabicPeriod"/>
            </a:pPr>
            <a:endParaRPr lang="sr-Latn-CS" sz="1800" b="1" dirty="0">
              <a:solidFill>
                <a:schemeClr val="tx2"/>
              </a:solidFill>
            </a:endParaRPr>
          </a:p>
          <a:p>
            <a:pPr marL="342900" indent="-342900">
              <a:spcBef>
                <a:spcPct val="50000"/>
              </a:spcBef>
              <a:buFontTx/>
              <a:buAutoNum type="arabicPeriod"/>
            </a:pPr>
            <a:r>
              <a:rPr lang="sr-Latn-CS" sz="2000" b="1" dirty="0">
                <a:solidFill>
                  <a:schemeClr val="tx2"/>
                </a:solidFill>
              </a:rPr>
              <a:t>Vodonične veze</a:t>
            </a:r>
          </a:p>
          <a:p>
            <a:pPr marL="342900" indent="-342900">
              <a:spcBef>
                <a:spcPct val="50000"/>
              </a:spcBef>
              <a:buFontTx/>
              <a:buAutoNum type="arabicPeriod"/>
            </a:pPr>
            <a:r>
              <a:rPr lang="sr-Latn-CS" sz="2000" b="1" dirty="0">
                <a:solidFill>
                  <a:schemeClr val="tx2"/>
                </a:solidFill>
              </a:rPr>
              <a:t>Transfer naelektrisanja (donorno-akceptorske interakcije)</a:t>
            </a:r>
            <a:endParaRPr lang="en-US" sz="2000" b="1" dirty="0">
              <a:solidFill>
                <a:schemeClr val="tx2"/>
              </a:solidFill>
            </a:endParaRPr>
          </a:p>
        </p:txBody>
      </p:sp>
      <p:graphicFrame>
        <p:nvGraphicFramePr>
          <p:cNvPr id="106652" name="Group 156"/>
          <p:cNvGraphicFramePr>
            <a:graphicFrameLocks noGrp="1"/>
          </p:cNvGraphicFramePr>
          <p:nvPr/>
        </p:nvGraphicFramePr>
        <p:xfrm>
          <a:off x="755576" y="2924944"/>
          <a:ext cx="7561263" cy="1868488"/>
        </p:xfrm>
        <a:graphic>
          <a:graphicData uri="http://schemas.openxmlformats.org/drawingml/2006/table">
            <a:tbl>
              <a:tblPr/>
              <a:tblGrid>
                <a:gridCol w="3168352"/>
                <a:gridCol w="2067223"/>
                <a:gridCol w="2325688"/>
              </a:tblGrid>
              <a:tr h="3683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1800" b="1" i="0" u="none" strike="noStrike" cap="none" normalizeH="0" baseline="0" dirty="0" smtClean="0">
                          <a:ln>
                            <a:noFill/>
                          </a:ln>
                          <a:solidFill>
                            <a:srgbClr val="003300"/>
                          </a:solidFill>
                          <a:effectLst/>
                          <a:latin typeface="Arial" charset="0"/>
                          <a:cs typeface="Times New Roman" pitchFamily="18" charset="0"/>
                        </a:rPr>
                        <a:t>Interakcije</a:t>
                      </a:r>
                      <a:endParaRPr kumimoji="0" lang="sr-Latn-CS" sz="1800" b="0" i="0" u="none" strike="noStrike" cap="none" normalizeH="0" baseline="0" dirty="0" smtClean="0">
                        <a:ln>
                          <a:noFill/>
                        </a:ln>
                        <a:solidFill>
                          <a:srgbClr val="003300"/>
                        </a:solidFill>
                        <a:effectLst/>
                        <a:latin typeface="Arial" charset="0"/>
                      </a:endParaRPr>
                    </a:p>
                  </a:txBody>
                  <a:tcPr horzOverflow="overflow">
                    <a:lnL cap="flat">
                      <a:noFill/>
                    </a:lnL>
                    <a:lnR>
                      <a:noFill/>
                    </a:lnR>
                    <a:lnT w="12700" cap="flat" cmpd="sng" algn="ctr">
                      <a:solidFill>
                        <a:srgbClr val="003300"/>
                      </a:solidFill>
                      <a:prstDash val="solid"/>
                      <a:round/>
                      <a:headEnd type="none" w="sm" len="sm"/>
                      <a:tailEnd type="none" w="sm" len="sm"/>
                    </a:lnT>
                    <a:lnB w="12700" cap="flat" cmpd="sng" algn="ctr">
                      <a:solidFill>
                        <a:srgbClr val="003300"/>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1800" b="1" i="0" u="none" strike="noStrike" cap="none" normalizeH="0" baseline="0" dirty="0" smtClean="0">
                          <a:ln>
                            <a:noFill/>
                          </a:ln>
                          <a:solidFill>
                            <a:srgbClr val="003300"/>
                          </a:solidFill>
                          <a:effectLst/>
                          <a:latin typeface="Arial" charset="0"/>
                          <a:cs typeface="Times New Roman" pitchFamily="18" charset="0"/>
                        </a:rPr>
                        <a:t>Ime</a:t>
                      </a:r>
                      <a:endParaRPr kumimoji="0" lang="sr-Latn-CS" sz="1800" b="0" i="0" u="none" strike="noStrike" cap="none" normalizeH="0" baseline="0" dirty="0" smtClean="0">
                        <a:ln>
                          <a:noFill/>
                        </a:ln>
                        <a:solidFill>
                          <a:srgbClr val="003300"/>
                        </a:solidFill>
                        <a:effectLst/>
                        <a:latin typeface="Arial" charset="0"/>
                      </a:endParaRPr>
                    </a:p>
                  </a:txBody>
                  <a:tcPr horzOverflow="overflow">
                    <a:lnL>
                      <a:noFill/>
                    </a:lnL>
                    <a:lnR>
                      <a:noFill/>
                    </a:lnR>
                    <a:lnT w="12700" cap="flat" cmpd="sng" algn="ctr">
                      <a:solidFill>
                        <a:srgbClr val="003300"/>
                      </a:solidFill>
                      <a:prstDash val="solid"/>
                      <a:round/>
                      <a:headEnd type="none" w="sm" len="sm"/>
                      <a:tailEnd type="none" w="sm" len="sm"/>
                    </a:lnT>
                    <a:lnB w="12700" cap="flat" cmpd="sng" algn="ctr">
                      <a:solidFill>
                        <a:srgbClr val="003300"/>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1800" b="1" i="0" u="none" strike="noStrike" cap="none" normalizeH="0" baseline="0" smtClean="0">
                          <a:ln>
                            <a:noFill/>
                          </a:ln>
                          <a:solidFill>
                            <a:srgbClr val="003300"/>
                          </a:solidFill>
                          <a:effectLst/>
                          <a:latin typeface="Arial" charset="0"/>
                          <a:cs typeface="Times New Roman" pitchFamily="18" charset="0"/>
                        </a:rPr>
                        <a:t>Pronalazači</a:t>
                      </a:r>
                      <a:endParaRPr kumimoji="0" lang="sr-Latn-CS" sz="1800" b="0" i="0" u="none" strike="noStrike" cap="none" normalizeH="0" baseline="0" smtClean="0">
                        <a:ln>
                          <a:noFill/>
                        </a:ln>
                        <a:solidFill>
                          <a:srgbClr val="003300"/>
                        </a:solidFill>
                        <a:effectLst/>
                        <a:latin typeface="Arial" charset="0"/>
                      </a:endParaRPr>
                    </a:p>
                  </a:txBody>
                  <a:tcPr horzOverflow="overflow">
                    <a:lnL>
                      <a:noFill/>
                    </a:lnL>
                    <a:lnR cap="flat">
                      <a:noFill/>
                    </a:lnR>
                    <a:lnT w="12700" cap="flat" cmpd="sng" algn="ctr">
                      <a:solidFill>
                        <a:srgbClr val="003300"/>
                      </a:solidFill>
                      <a:prstDash val="solid"/>
                      <a:round/>
                      <a:headEnd type="none" w="sm" len="sm"/>
                      <a:tailEnd type="none" w="sm" len="sm"/>
                    </a:lnT>
                    <a:lnB w="12700" cap="flat" cmpd="sng" algn="ctr">
                      <a:solidFill>
                        <a:srgbClr val="003300"/>
                      </a:solidFill>
                      <a:prstDash val="solid"/>
                      <a:round/>
                      <a:headEnd type="none" w="sm" len="sm"/>
                      <a:tailEnd type="none" w="sm" len="sm"/>
                    </a:lnB>
                    <a:lnTlToBr>
                      <a:noFill/>
                    </a:lnTlToBr>
                    <a:lnBlToTr>
                      <a:noFill/>
                    </a:lnBlToTr>
                    <a:noFill/>
                  </a:tcPr>
                </a:tc>
              </a:tr>
              <a:tr h="4238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1800" b="0" i="0" u="none" strike="noStrike" cap="none" normalizeH="0" baseline="0" smtClean="0">
                          <a:ln>
                            <a:noFill/>
                          </a:ln>
                          <a:solidFill>
                            <a:srgbClr val="003300"/>
                          </a:solidFill>
                          <a:effectLst/>
                          <a:latin typeface="Arial" charset="0"/>
                          <a:cs typeface="Times New Roman" pitchFamily="18" charset="0"/>
                        </a:rPr>
                        <a:t>Dipol–dipol</a:t>
                      </a:r>
                      <a:endParaRPr kumimoji="0" lang="sr-Latn-CS" sz="1800" b="0" i="0" u="none" strike="noStrike" cap="none" normalizeH="0" baseline="0" smtClean="0">
                        <a:ln>
                          <a:noFill/>
                        </a:ln>
                        <a:solidFill>
                          <a:srgbClr val="003300"/>
                        </a:solidFill>
                        <a:effectLst/>
                        <a:latin typeface="Arial" charset="0"/>
                      </a:endParaRPr>
                    </a:p>
                  </a:txBody>
                  <a:tcPr horzOverflow="overflow">
                    <a:lnL cap="flat">
                      <a:noFill/>
                    </a:lnL>
                    <a:lnR>
                      <a:noFill/>
                    </a:lnR>
                    <a:lnT w="12700" cap="flat" cmpd="sng" algn="ctr">
                      <a:solidFill>
                        <a:srgbClr val="003300"/>
                      </a:solidFill>
                      <a:prstDash val="solid"/>
                      <a:round/>
                      <a:headEnd type="none" w="sm" len="sm"/>
                      <a:tailEnd type="none" w="sm" len="sm"/>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1800" b="0" i="0" u="none" strike="noStrike" cap="none" normalizeH="0" baseline="0" dirty="0" smtClean="0">
                          <a:ln>
                            <a:noFill/>
                          </a:ln>
                          <a:solidFill>
                            <a:srgbClr val="003300"/>
                          </a:solidFill>
                          <a:effectLst/>
                          <a:latin typeface="Arial" charset="0"/>
                          <a:cs typeface="Times New Roman" pitchFamily="18" charset="0"/>
                        </a:rPr>
                        <a:t>Or</a:t>
                      </a:r>
                      <a:r>
                        <a:rPr kumimoji="0" lang="en-US" sz="1800" b="0" i="0" u="none" strike="noStrike" cap="none" normalizeH="0" baseline="0" dirty="0" err="1" smtClean="0">
                          <a:ln>
                            <a:noFill/>
                          </a:ln>
                          <a:solidFill>
                            <a:srgbClr val="003300"/>
                          </a:solidFill>
                          <a:effectLst/>
                          <a:latin typeface="Arial" charset="0"/>
                          <a:cs typeface="Times New Roman" pitchFamily="18" charset="0"/>
                        </a:rPr>
                        <a:t>i</a:t>
                      </a:r>
                      <a:r>
                        <a:rPr kumimoji="0" lang="sr-Latn-CS" sz="1800" b="0" i="0" u="none" strike="noStrike" cap="none" normalizeH="0" baseline="0" dirty="0" smtClean="0">
                          <a:ln>
                            <a:noFill/>
                          </a:ln>
                          <a:solidFill>
                            <a:srgbClr val="003300"/>
                          </a:solidFill>
                          <a:effectLst/>
                          <a:latin typeface="Arial" charset="0"/>
                          <a:cs typeface="Times New Roman" pitchFamily="18" charset="0"/>
                        </a:rPr>
                        <a:t>jentacione sile</a:t>
                      </a:r>
                      <a:endParaRPr kumimoji="0" lang="sr-Latn-CS" sz="1800" b="0" i="0" u="none" strike="noStrike" cap="none" normalizeH="0" baseline="0" dirty="0" smtClean="0">
                        <a:ln>
                          <a:noFill/>
                        </a:ln>
                        <a:solidFill>
                          <a:srgbClr val="003300"/>
                        </a:solidFill>
                        <a:effectLst/>
                        <a:latin typeface="Arial" charset="0"/>
                      </a:endParaRPr>
                    </a:p>
                  </a:txBody>
                  <a:tcPr horzOverflow="overflow">
                    <a:lnL>
                      <a:noFill/>
                    </a:lnL>
                    <a:lnR>
                      <a:noFill/>
                    </a:lnR>
                    <a:lnT w="12700" cap="flat" cmpd="sng" algn="ctr">
                      <a:solidFill>
                        <a:srgbClr val="003300"/>
                      </a:solidFill>
                      <a:prstDash val="solid"/>
                      <a:round/>
                      <a:headEnd type="none" w="sm" len="sm"/>
                      <a:tailEnd type="none" w="sm" len="sm"/>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1800" b="0" i="0" u="none" strike="noStrike" cap="none" normalizeH="0" baseline="0" dirty="0" smtClean="0">
                          <a:ln>
                            <a:noFill/>
                          </a:ln>
                          <a:solidFill>
                            <a:srgbClr val="003300"/>
                          </a:solidFill>
                          <a:effectLst/>
                          <a:latin typeface="Arial" charset="0"/>
                          <a:cs typeface="Times New Roman" pitchFamily="18" charset="0"/>
                        </a:rPr>
                        <a:t>Keesom (1912)</a:t>
                      </a:r>
                    </a:p>
                  </a:txBody>
                  <a:tcPr horzOverflow="overflow">
                    <a:lnL>
                      <a:noFill/>
                    </a:lnL>
                    <a:lnR cap="flat">
                      <a:noFill/>
                    </a:lnR>
                    <a:lnT w="12700" cap="flat" cmpd="sng" algn="ctr">
                      <a:solidFill>
                        <a:srgbClr val="003300"/>
                      </a:solidFill>
                      <a:prstDash val="solid"/>
                      <a:round/>
                      <a:headEnd type="none" w="sm" len="sm"/>
                      <a:tailEnd type="none" w="sm" len="sm"/>
                    </a:lnT>
                    <a:lnB>
                      <a:noFill/>
                    </a:lnB>
                    <a:lnTlToBr>
                      <a:noFill/>
                    </a:lnTlToBr>
                    <a:lnBlToTr>
                      <a:noFill/>
                    </a:lnBlToTr>
                    <a:noFill/>
                  </a:tcPr>
                </a:tc>
              </a:tr>
              <a:tr h="431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1800" b="0" i="0" u="none" strike="noStrike" cap="none" normalizeH="0" baseline="0" smtClean="0">
                          <a:ln>
                            <a:noFill/>
                          </a:ln>
                          <a:solidFill>
                            <a:srgbClr val="003300"/>
                          </a:solidFill>
                          <a:effectLst/>
                          <a:latin typeface="Arial" charset="0"/>
                          <a:cs typeface="Times New Roman" pitchFamily="18" charset="0"/>
                        </a:rPr>
                        <a:t>Dipol–indukovani dipol</a:t>
                      </a:r>
                      <a:endParaRPr kumimoji="0" lang="sr-Latn-CS" sz="1800" b="0" i="0" u="none" strike="noStrike" cap="none" normalizeH="0" baseline="0" smtClean="0">
                        <a:ln>
                          <a:noFill/>
                        </a:ln>
                        <a:solidFill>
                          <a:srgbClr val="003300"/>
                        </a:solidFill>
                        <a:effectLst/>
                        <a:latin typeface="Arial"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1800" b="0" i="0" u="none" strike="noStrike" cap="none" normalizeH="0" baseline="0" smtClean="0">
                          <a:ln>
                            <a:noFill/>
                          </a:ln>
                          <a:solidFill>
                            <a:srgbClr val="003300"/>
                          </a:solidFill>
                          <a:effectLst/>
                          <a:latin typeface="Arial" charset="0"/>
                          <a:cs typeface="Times New Roman" pitchFamily="18" charset="0"/>
                        </a:rPr>
                        <a:t>Indukovane sile</a:t>
                      </a:r>
                      <a:endParaRPr kumimoji="0" lang="sr-Latn-CS" sz="1800" b="0" i="0" u="none" strike="noStrike" cap="none" normalizeH="0" baseline="0" smtClean="0">
                        <a:ln>
                          <a:noFill/>
                        </a:ln>
                        <a:solidFill>
                          <a:srgbClr val="003300"/>
                        </a:solidFill>
                        <a:effectLst/>
                        <a:latin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1800" b="0" i="0" u="none" strike="noStrike" cap="none" normalizeH="0" baseline="0" smtClean="0">
                          <a:ln>
                            <a:noFill/>
                          </a:ln>
                          <a:solidFill>
                            <a:srgbClr val="003300"/>
                          </a:solidFill>
                          <a:effectLst/>
                          <a:latin typeface="Arial" charset="0"/>
                          <a:cs typeface="Times New Roman" pitchFamily="18" charset="0"/>
                        </a:rPr>
                        <a:t>Debye (1920)</a:t>
                      </a:r>
                    </a:p>
                  </a:txBody>
                  <a:tcPr horzOverflow="overflow">
                    <a:lnL>
                      <a:noFill/>
                    </a:lnL>
                    <a:lnR cap="flat">
                      <a:noFill/>
                    </a:lnR>
                    <a:lnT>
                      <a:noFill/>
                    </a:lnT>
                    <a:lnB>
                      <a:noFill/>
                    </a:lnB>
                    <a:lnTlToBr>
                      <a:noFill/>
                    </a:lnTlToBr>
                    <a:lnBlToTr>
                      <a:noFill/>
                    </a:lnBlToTr>
                    <a:noFill/>
                  </a:tcPr>
                </a:tc>
              </a:tr>
              <a:tr h="6445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1800" b="0" i="0" u="none" strike="noStrike" cap="none" normalizeH="0" baseline="0" smtClean="0">
                          <a:ln>
                            <a:noFill/>
                          </a:ln>
                          <a:solidFill>
                            <a:srgbClr val="003300"/>
                          </a:solidFill>
                          <a:effectLst/>
                          <a:latin typeface="Arial" charset="0"/>
                          <a:cs typeface="Times New Roman" pitchFamily="18" charset="0"/>
                        </a:rPr>
                        <a:t>Indukovani dipol-indukovani dipol</a:t>
                      </a:r>
                      <a:endParaRPr kumimoji="0" lang="sr-Latn-CS" sz="1800" b="0" i="0" u="none" strike="noStrike" cap="none" normalizeH="0" baseline="0" smtClean="0">
                        <a:ln>
                          <a:noFill/>
                        </a:ln>
                        <a:solidFill>
                          <a:srgbClr val="003300"/>
                        </a:solidFill>
                        <a:effectLst/>
                        <a:latin typeface="Arial" charset="0"/>
                      </a:endParaRPr>
                    </a:p>
                  </a:txBody>
                  <a:tcPr horzOverflow="overflow">
                    <a:lnL cap="flat">
                      <a:noFill/>
                    </a:lnL>
                    <a:lnR>
                      <a:noFill/>
                    </a:lnR>
                    <a:lnT>
                      <a:noFill/>
                    </a:lnT>
                    <a:lnB w="12700" cap="flat" cmpd="sng" algn="ctr">
                      <a:solidFill>
                        <a:srgbClr val="003300"/>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1800" b="0" i="0" u="none" strike="noStrike" cap="none" normalizeH="0" baseline="0" smtClean="0">
                          <a:ln>
                            <a:noFill/>
                          </a:ln>
                          <a:solidFill>
                            <a:srgbClr val="003300"/>
                          </a:solidFill>
                          <a:effectLst/>
                          <a:latin typeface="Arial" charset="0"/>
                          <a:cs typeface="Times New Roman" pitchFamily="18" charset="0"/>
                        </a:rPr>
                        <a:t>Disperzione sile</a:t>
                      </a:r>
                      <a:endParaRPr kumimoji="0" lang="sr-Latn-CS" sz="1800" b="0" i="0" u="none" strike="noStrike" cap="none" normalizeH="0" baseline="0" smtClean="0">
                        <a:ln>
                          <a:noFill/>
                        </a:ln>
                        <a:solidFill>
                          <a:srgbClr val="003300"/>
                        </a:solidFill>
                        <a:effectLst/>
                        <a:latin typeface="Arial" charset="0"/>
                      </a:endParaRPr>
                    </a:p>
                  </a:txBody>
                  <a:tcPr horzOverflow="overflow">
                    <a:lnL>
                      <a:noFill/>
                    </a:lnL>
                    <a:lnR>
                      <a:noFill/>
                    </a:lnR>
                    <a:lnT>
                      <a:noFill/>
                    </a:lnT>
                    <a:lnB w="12700" cap="flat" cmpd="sng" algn="ctr">
                      <a:solidFill>
                        <a:srgbClr val="003300"/>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1800" b="0" i="0" u="none" strike="noStrike" cap="none" normalizeH="0" baseline="0" dirty="0" smtClean="0">
                          <a:ln>
                            <a:noFill/>
                          </a:ln>
                          <a:solidFill>
                            <a:srgbClr val="003300"/>
                          </a:solidFill>
                          <a:effectLst/>
                          <a:latin typeface="Arial" charset="0"/>
                          <a:cs typeface="Times New Roman" pitchFamily="18" charset="0"/>
                        </a:rPr>
                        <a:t>London (1930)</a:t>
                      </a:r>
                    </a:p>
                  </a:txBody>
                  <a:tcPr horzOverflow="overflow">
                    <a:lnL>
                      <a:noFill/>
                    </a:lnL>
                    <a:lnR cap="flat">
                      <a:noFill/>
                    </a:lnR>
                    <a:lnT>
                      <a:noFill/>
                    </a:lnT>
                    <a:lnB w="12700" cap="flat" cmpd="sng" algn="ctr">
                      <a:solidFill>
                        <a:srgbClr val="003300"/>
                      </a:solidFill>
                      <a:prstDash val="solid"/>
                      <a:round/>
                      <a:headEnd type="none" w="sm" len="sm"/>
                      <a:tailEnd type="none" w="sm" len="sm"/>
                    </a:lnB>
                    <a:lnTlToBr>
                      <a:noFill/>
                    </a:lnTlToBr>
                    <a:lnBlToTr>
                      <a:noFill/>
                    </a:lnBlToTr>
                    <a:noFill/>
                  </a:tcPr>
                </a:tc>
              </a:tr>
            </a:tbl>
          </a:graphicData>
        </a:graphic>
      </p:graphicFrame>
      <p:sp>
        <p:nvSpPr>
          <p:cNvPr id="16403" name="Rectangle 82"/>
          <p:cNvSpPr>
            <a:spLocks noChangeArrowheads="1"/>
          </p:cNvSpPr>
          <p:nvPr/>
        </p:nvSpPr>
        <p:spPr bwMode="auto">
          <a:xfrm>
            <a:off x="0" y="3978275"/>
            <a:ext cx="9144000" cy="0"/>
          </a:xfrm>
          <a:prstGeom prst="rect">
            <a:avLst/>
          </a:prstGeom>
          <a:noFill/>
          <a:ln w="12700" cap="sq">
            <a:noFill/>
            <a:miter lim="800000"/>
            <a:headEnd type="none" w="sm" len="sm"/>
            <a:tailEnd type="none" w="sm" len="sm"/>
          </a:ln>
        </p:spPr>
        <p:txBody>
          <a:bodyPr wrap="none" anchor="ctr">
            <a:spAutoFit/>
          </a:bodyPr>
          <a:lstStyle/>
          <a:p>
            <a:endParaRPr lang="sr-Latn-CS" sz="180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4"/>
          <p:cNvSpPr txBox="1">
            <a:spLocks noChangeArrowheads="1"/>
          </p:cNvSpPr>
          <p:nvPr/>
        </p:nvSpPr>
        <p:spPr bwMode="auto">
          <a:xfrm>
            <a:off x="2268538" y="620713"/>
            <a:ext cx="4032250" cy="461665"/>
          </a:xfrm>
          <a:prstGeom prst="rect">
            <a:avLst/>
          </a:prstGeom>
          <a:noFill/>
          <a:ln w="12700" cap="sq">
            <a:noFill/>
            <a:miter lim="800000"/>
            <a:headEnd type="none" w="sm" len="sm"/>
            <a:tailEnd type="none" w="sm" len="sm"/>
          </a:ln>
        </p:spPr>
        <p:txBody>
          <a:bodyPr>
            <a:spAutoFit/>
          </a:bodyPr>
          <a:lstStyle/>
          <a:p>
            <a:pPr algn="ctr">
              <a:spcBef>
                <a:spcPct val="50000"/>
              </a:spcBef>
            </a:pPr>
            <a:r>
              <a:rPr lang="sr-Latn-CS" b="1" u="sng" dirty="0">
                <a:solidFill>
                  <a:srgbClr val="003300"/>
                </a:solidFill>
                <a:latin typeface="Times New Roman" pitchFamily="18" charset="0"/>
              </a:rPr>
              <a:t>MOBILNE FAZE</a:t>
            </a:r>
            <a:endParaRPr lang="en-US" b="1" u="sng" dirty="0">
              <a:solidFill>
                <a:srgbClr val="003300"/>
              </a:solidFill>
              <a:latin typeface="Times New Roman" pitchFamily="18" charset="0"/>
            </a:endParaRPr>
          </a:p>
        </p:txBody>
      </p:sp>
      <p:sp>
        <p:nvSpPr>
          <p:cNvPr id="17411" name="Text Box 5"/>
          <p:cNvSpPr txBox="1">
            <a:spLocks noChangeArrowheads="1"/>
          </p:cNvSpPr>
          <p:nvPr/>
        </p:nvSpPr>
        <p:spPr bwMode="auto">
          <a:xfrm>
            <a:off x="250825" y="1268413"/>
            <a:ext cx="8642350" cy="2662267"/>
          </a:xfrm>
          <a:prstGeom prst="rect">
            <a:avLst/>
          </a:prstGeom>
          <a:noFill/>
          <a:ln w="12700" cap="sq">
            <a:noFill/>
            <a:miter lim="800000"/>
            <a:headEnd type="none" w="sm" len="sm"/>
            <a:tailEnd type="none" w="sm" len="sm"/>
          </a:ln>
        </p:spPr>
        <p:txBody>
          <a:bodyPr>
            <a:spAutoFit/>
          </a:bodyPr>
          <a:lstStyle/>
          <a:p>
            <a:pPr marL="342900" indent="-342900">
              <a:spcBef>
                <a:spcPct val="50000"/>
              </a:spcBef>
            </a:pPr>
            <a:r>
              <a:rPr lang="sr-Latn-CS" sz="2000" dirty="0">
                <a:solidFill>
                  <a:srgbClr val="003300"/>
                </a:solidFill>
                <a:latin typeface="Times New Roman" pitchFamily="18" charset="0"/>
              </a:rPr>
              <a:t>Mere polarnosti mobilne faze:</a:t>
            </a:r>
          </a:p>
          <a:p>
            <a:pPr marL="342900" indent="-342900">
              <a:spcBef>
                <a:spcPct val="50000"/>
              </a:spcBef>
              <a:buFontTx/>
              <a:buAutoNum type="arabicPeriod"/>
            </a:pPr>
            <a:r>
              <a:rPr lang="sr-Latn-CS" sz="2000" b="1" i="1" u="sng" dirty="0">
                <a:solidFill>
                  <a:srgbClr val="003300"/>
                </a:solidFill>
                <a:latin typeface="Times New Roman" pitchFamily="18" charset="0"/>
              </a:rPr>
              <a:t>Parametar rastvorljivosti</a:t>
            </a:r>
            <a:r>
              <a:rPr lang="sr-Latn-CS" sz="2000" i="1" dirty="0">
                <a:solidFill>
                  <a:srgbClr val="003300"/>
                </a:solidFill>
                <a:latin typeface="Times New Roman" pitchFamily="18" charset="0"/>
              </a:rPr>
              <a:t> – </a:t>
            </a:r>
            <a:r>
              <a:rPr lang="el-GR" sz="2000" i="1" dirty="0">
                <a:solidFill>
                  <a:srgbClr val="003300"/>
                </a:solidFill>
                <a:latin typeface="Times New Roman" pitchFamily="18" charset="0"/>
                <a:cs typeface="Times New Roman" pitchFamily="18" charset="0"/>
              </a:rPr>
              <a:t>δ</a:t>
            </a:r>
            <a:r>
              <a:rPr lang="sr-Latn-CS" sz="2000" i="1" dirty="0">
                <a:solidFill>
                  <a:srgbClr val="003300"/>
                </a:solidFill>
                <a:latin typeface="Times New Roman" pitchFamily="18" charset="0"/>
                <a:cs typeface="Times New Roman" pitchFamily="18" charset="0"/>
              </a:rPr>
              <a:t> = (∆E/V)</a:t>
            </a:r>
            <a:r>
              <a:rPr lang="sr-Latn-CS" sz="2000" i="1" baseline="30000" dirty="0">
                <a:solidFill>
                  <a:srgbClr val="003300"/>
                </a:solidFill>
                <a:latin typeface="Times New Roman" pitchFamily="18" charset="0"/>
                <a:cs typeface="Times New Roman" pitchFamily="18" charset="0"/>
              </a:rPr>
              <a:t>1/2</a:t>
            </a:r>
            <a:r>
              <a:rPr lang="sr-Latn-CS" sz="2000" dirty="0">
                <a:solidFill>
                  <a:srgbClr val="003300"/>
                </a:solidFill>
                <a:latin typeface="Times New Roman" pitchFamily="18" charset="0"/>
                <a:cs typeface="Times New Roman" pitchFamily="18" charset="0"/>
              </a:rPr>
              <a:t>, ∆E – unutrašnja energija isparavanja, V – molarna zapremina </a:t>
            </a:r>
          </a:p>
          <a:p>
            <a:pPr marL="342900" indent="-342900">
              <a:spcBef>
                <a:spcPct val="50000"/>
              </a:spcBef>
              <a:buFontTx/>
              <a:buAutoNum type="arabicPeriod"/>
            </a:pPr>
            <a:r>
              <a:rPr lang="sr-Latn-CS" sz="2000" b="1" i="1" u="sng" dirty="0">
                <a:solidFill>
                  <a:srgbClr val="003300"/>
                </a:solidFill>
                <a:latin typeface="Times New Roman" pitchFamily="18" charset="0"/>
                <a:cs typeface="Times New Roman" pitchFamily="18" charset="0"/>
              </a:rPr>
              <a:t>Indeks polarnosti</a:t>
            </a:r>
            <a:r>
              <a:rPr lang="sr-Latn-CS" sz="2000" dirty="0">
                <a:solidFill>
                  <a:srgbClr val="003300"/>
                </a:solidFill>
                <a:latin typeface="Times New Roman" pitchFamily="18" charset="0"/>
                <a:cs typeface="Times New Roman" pitchFamily="18" charset="0"/>
              </a:rPr>
              <a:t> – određuje se eksperimentalno, gasnom hromatografijom, na osnovu distribucionih koeficijenata tri test ras</a:t>
            </a:r>
            <a:r>
              <a:rPr lang="en-US" sz="2000" dirty="0">
                <a:solidFill>
                  <a:srgbClr val="003300"/>
                </a:solidFill>
                <a:latin typeface="Times New Roman" pitchFamily="18" charset="0"/>
                <a:cs typeface="Times New Roman" pitchFamily="18" charset="0"/>
              </a:rPr>
              <a:t>t</a:t>
            </a:r>
            <a:r>
              <a:rPr lang="sr-Latn-CS" sz="2000" dirty="0">
                <a:solidFill>
                  <a:srgbClr val="003300"/>
                </a:solidFill>
                <a:latin typeface="Times New Roman" pitchFamily="18" charset="0"/>
                <a:cs typeface="Times New Roman" pitchFamily="18" charset="0"/>
              </a:rPr>
              <a:t>vora, na velikom broju stacionarnih faza</a:t>
            </a:r>
            <a:endParaRPr lang="sr-Latn-CS" sz="2000" baseline="30000" dirty="0">
              <a:solidFill>
                <a:srgbClr val="003300"/>
              </a:solidFill>
              <a:latin typeface="Times New Roman" pitchFamily="18" charset="0"/>
              <a:cs typeface="Times New Roman" pitchFamily="18" charset="0"/>
            </a:endParaRPr>
          </a:p>
          <a:p>
            <a:pPr marL="342900" indent="-342900">
              <a:spcBef>
                <a:spcPct val="50000"/>
              </a:spcBef>
              <a:buFontTx/>
              <a:buAutoNum type="arabicPeriod"/>
            </a:pPr>
            <a:endParaRPr lang="sr-Latn-CS" sz="1800" dirty="0">
              <a:solidFill>
                <a:srgbClr val="003300"/>
              </a:solidFill>
              <a:latin typeface="Times New Roman" pitchFamily="18" charset="0"/>
              <a:cs typeface="Times New Roman" pitchFamily="18" charset="0"/>
            </a:endParaRPr>
          </a:p>
        </p:txBody>
      </p:sp>
      <p:sp>
        <p:nvSpPr>
          <p:cNvPr id="17412" name="Text Box 6"/>
          <p:cNvSpPr txBox="1">
            <a:spLocks noChangeArrowheads="1"/>
          </p:cNvSpPr>
          <p:nvPr/>
        </p:nvSpPr>
        <p:spPr bwMode="auto">
          <a:xfrm>
            <a:off x="395288" y="3716338"/>
            <a:ext cx="4105275" cy="366712"/>
          </a:xfrm>
          <a:prstGeom prst="rect">
            <a:avLst/>
          </a:prstGeom>
          <a:noFill/>
          <a:ln w="12700" cap="sq">
            <a:noFill/>
            <a:miter lim="800000"/>
            <a:headEnd type="none" w="sm" len="sm"/>
            <a:tailEnd type="none" w="sm" len="sm"/>
          </a:ln>
        </p:spPr>
        <p:txBody>
          <a:bodyPr>
            <a:spAutoFit/>
          </a:bodyPr>
          <a:lstStyle/>
          <a:p>
            <a:pPr>
              <a:spcBef>
                <a:spcPct val="50000"/>
              </a:spcBef>
              <a:buFont typeface="Wingdings" pitchFamily="2" charset="2"/>
              <a:buNone/>
            </a:pPr>
            <a:endParaRPr lang="sr-Latn-CS" sz="1800" b="1">
              <a:solidFill>
                <a:schemeClr val="tx2"/>
              </a:solidFill>
              <a:latin typeface="Times New Roman" pitchFamily="18" charset="0"/>
            </a:endParaRPr>
          </a:p>
        </p:txBody>
      </p:sp>
      <p:sp>
        <p:nvSpPr>
          <p:cNvPr id="17413" name="Text Box 9"/>
          <p:cNvSpPr txBox="1">
            <a:spLocks noChangeArrowheads="1"/>
          </p:cNvSpPr>
          <p:nvPr/>
        </p:nvSpPr>
        <p:spPr bwMode="auto">
          <a:xfrm>
            <a:off x="1908175" y="3429000"/>
            <a:ext cx="4897438" cy="366713"/>
          </a:xfrm>
          <a:prstGeom prst="rect">
            <a:avLst/>
          </a:prstGeom>
          <a:noFill/>
          <a:ln w="12700" cap="sq">
            <a:noFill/>
            <a:miter lim="800000"/>
            <a:headEnd type="none" w="sm" len="sm"/>
            <a:tailEnd type="none" w="sm" len="sm"/>
          </a:ln>
        </p:spPr>
        <p:txBody>
          <a:bodyPr>
            <a:spAutoFit/>
          </a:bodyPr>
          <a:lstStyle/>
          <a:p>
            <a:pPr>
              <a:spcBef>
                <a:spcPct val="50000"/>
              </a:spcBef>
            </a:pPr>
            <a:endParaRPr lang="sr-Latn-CS" sz="1800">
              <a:solidFill>
                <a:schemeClr val="tx2"/>
              </a:solidFill>
              <a:latin typeface="Times New Roman" pitchFamily="18" charset="0"/>
            </a:endParaRPr>
          </a:p>
        </p:txBody>
      </p:sp>
      <p:sp>
        <p:nvSpPr>
          <p:cNvPr id="17414" name="Text Box 10"/>
          <p:cNvSpPr txBox="1">
            <a:spLocks noChangeArrowheads="1"/>
          </p:cNvSpPr>
          <p:nvPr/>
        </p:nvSpPr>
        <p:spPr bwMode="auto">
          <a:xfrm>
            <a:off x="2051050" y="3284538"/>
            <a:ext cx="5329238" cy="3323987"/>
          </a:xfrm>
          <a:prstGeom prst="rect">
            <a:avLst/>
          </a:prstGeom>
          <a:noFill/>
          <a:ln w="12700" cap="sq">
            <a:noFill/>
            <a:miter lim="800000"/>
            <a:headEnd type="none" w="sm" len="sm"/>
            <a:tailEnd type="none" w="sm" len="sm"/>
          </a:ln>
        </p:spPr>
        <p:txBody>
          <a:bodyPr>
            <a:spAutoFit/>
          </a:bodyPr>
          <a:lstStyle/>
          <a:p>
            <a:pPr algn="ctr">
              <a:spcBef>
                <a:spcPct val="50000"/>
              </a:spcBef>
            </a:pPr>
            <a:r>
              <a:rPr lang="sr-Latn-CS" sz="2000" b="1" dirty="0">
                <a:solidFill>
                  <a:schemeClr val="tx2"/>
                </a:solidFill>
                <a:latin typeface="Times New Roman" pitchFamily="18" charset="0"/>
              </a:rPr>
              <a:t>Izbor mobilne faze</a:t>
            </a:r>
            <a:r>
              <a:rPr lang="sr-Latn-CS" sz="2000" dirty="0">
                <a:solidFill>
                  <a:schemeClr val="tx2"/>
                </a:solidFill>
                <a:latin typeface="Times New Roman" pitchFamily="18" charset="0"/>
              </a:rPr>
              <a:t> – </a:t>
            </a:r>
          </a:p>
          <a:p>
            <a:pPr>
              <a:spcBef>
                <a:spcPct val="50000"/>
              </a:spcBef>
              <a:buFont typeface="Wingdings" pitchFamily="2" charset="2"/>
              <a:buChar char="q"/>
            </a:pPr>
            <a:r>
              <a:rPr lang="sr-Latn-CS" sz="2000" dirty="0">
                <a:solidFill>
                  <a:schemeClr val="tx2"/>
                </a:solidFill>
                <a:latin typeface="Times New Roman" pitchFamily="18" charset="0"/>
              </a:rPr>
              <a:t> </a:t>
            </a:r>
            <a:r>
              <a:rPr lang="sr-Latn-CS" sz="2000" b="1" i="1" u="sng" dirty="0">
                <a:solidFill>
                  <a:schemeClr val="tx2"/>
                </a:solidFill>
                <a:latin typeface="Times New Roman" pitchFamily="18" charset="0"/>
              </a:rPr>
              <a:t>rastvorljivost</a:t>
            </a:r>
            <a:r>
              <a:rPr lang="sr-Latn-CS" sz="2000" dirty="0">
                <a:solidFill>
                  <a:schemeClr val="tx2"/>
                </a:solidFill>
                <a:latin typeface="Times New Roman" pitchFamily="18" charset="0"/>
              </a:rPr>
              <a:t> – uzorak mora biti potpuno rastvorljiv u mobilnoj fazi</a:t>
            </a:r>
          </a:p>
          <a:p>
            <a:pPr>
              <a:spcBef>
                <a:spcPct val="50000"/>
              </a:spcBef>
              <a:buFont typeface="Wingdings" pitchFamily="2" charset="2"/>
              <a:buChar char="q"/>
            </a:pPr>
            <a:r>
              <a:rPr lang="sr-Latn-CS" sz="2000" dirty="0">
                <a:solidFill>
                  <a:schemeClr val="tx2"/>
                </a:solidFill>
                <a:latin typeface="Times New Roman" pitchFamily="18" charset="0"/>
              </a:rPr>
              <a:t> </a:t>
            </a:r>
            <a:r>
              <a:rPr lang="sr-Latn-CS" sz="2000" b="1" i="1" u="sng" dirty="0">
                <a:solidFill>
                  <a:schemeClr val="tx2"/>
                </a:solidFill>
                <a:latin typeface="Times New Roman" pitchFamily="18" charset="0"/>
              </a:rPr>
              <a:t>kompatibilnost</a:t>
            </a:r>
            <a:r>
              <a:rPr lang="sr-Latn-CS" sz="2000" dirty="0">
                <a:solidFill>
                  <a:schemeClr val="tx2"/>
                </a:solidFill>
                <a:latin typeface="Times New Roman" pitchFamily="18" charset="0"/>
              </a:rPr>
              <a:t> – sve komponente mobilne faze moraju biti potpuno mešljive</a:t>
            </a:r>
          </a:p>
          <a:p>
            <a:pPr>
              <a:spcBef>
                <a:spcPct val="50000"/>
              </a:spcBef>
              <a:buFont typeface="Wingdings" pitchFamily="2" charset="2"/>
              <a:buChar char="q"/>
            </a:pPr>
            <a:r>
              <a:rPr lang="sr-Latn-CS" sz="2000" dirty="0">
                <a:solidFill>
                  <a:schemeClr val="tx2"/>
                </a:solidFill>
                <a:latin typeface="Times New Roman" pitchFamily="18" charset="0"/>
              </a:rPr>
              <a:t> </a:t>
            </a:r>
            <a:r>
              <a:rPr lang="sr-Latn-CS" sz="2000" b="1" i="1" u="sng" dirty="0">
                <a:solidFill>
                  <a:schemeClr val="tx2"/>
                </a:solidFill>
                <a:latin typeface="Times New Roman" pitchFamily="18" charset="0"/>
              </a:rPr>
              <a:t>fazni sistem</a:t>
            </a:r>
            <a:r>
              <a:rPr lang="sr-Latn-CS" sz="2000" dirty="0">
                <a:solidFill>
                  <a:schemeClr val="tx2"/>
                </a:solidFill>
                <a:latin typeface="Times New Roman" pitchFamily="18" charset="0"/>
              </a:rPr>
              <a:t> – mobilna i stacionarna faza moraju da formiraju sistem koji </a:t>
            </a:r>
            <a:r>
              <a:rPr lang="sr-Latn-CS" sz="2000" dirty="0" smtClean="0">
                <a:solidFill>
                  <a:schemeClr val="tx2"/>
                </a:solidFill>
                <a:latin typeface="Times New Roman" pitchFamily="18" charset="0"/>
              </a:rPr>
              <a:t>omoguć</a:t>
            </a:r>
            <a:r>
              <a:rPr lang="en-US" sz="2000" dirty="0" err="1" smtClean="0">
                <a:solidFill>
                  <a:schemeClr val="tx2"/>
                </a:solidFill>
                <a:latin typeface="Times New Roman" pitchFamily="18" charset="0"/>
              </a:rPr>
              <a:t>ava</a:t>
            </a:r>
            <a:r>
              <a:rPr lang="sr-Latn-CS" sz="2000" dirty="0" smtClean="0">
                <a:solidFill>
                  <a:schemeClr val="tx2"/>
                </a:solidFill>
                <a:latin typeface="Times New Roman" pitchFamily="18" charset="0"/>
              </a:rPr>
              <a:t> </a:t>
            </a:r>
            <a:r>
              <a:rPr lang="sr-Latn-CS" sz="2000" dirty="0">
                <a:solidFill>
                  <a:schemeClr val="tx2"/>
                </a:solidFill>
                <a:latin typeface="Times New Roman" pitchFamily="18" charset="0"/>
              </a:rPr>
              <a:t>razdvajanje komponenata uzorka (izbor prema eluotropnoj seriji i trouglu selektivnosti)</a:t>
            </a:r>
            <a:endParaRPr lang="en-US" sz="2000" dirty="0">
              <a:solidFill>
                <a:schemeClr val="tx2"/>
              </a:solidFill>
              <a:latin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p:cNvPicPr>
            <a:picLocks noChangeAspect="1" noChangeArrowheads="1"/>
          </p:cNvPicPr>
          <p:nvPr/>
        </p:nvPicPr>
        <p:blipFill>
          <a:blip r:embed="rId2" cstate="print"/>
          <a:srcRect/>
          <a:stretch>
            <a:fillRect/>
          </a:stretch>
        </p:blipFill>
        <p:spPr bwMode="auto">
          <a:xfrm>
            <a:off x="1907704" y="476672"/>
            <a:ext cx="5295900" cy="6181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p:cNvPicPr>
            <a:picLocks noChangeAspect="1" noChangeArrowheads="1"/>
          </p:cNvPicPr>
          <p:nvPr/>
        </p:nvPicPr>
        <p:blipFill>
          <a:blip r:embed="rId2" cstate="print"/>
          <a:srcRect/>
          <a:stretch>
            <a:fillRect/>
          </a:stretch>
        </p:blipFill>
        <p:spPr bwMode="auto">
          <a:xfrm>
            <a:off x="3779838" y="620713"/>
            <a:ext cx="5053012" cy="5903912"/>
          </a:xfrm>
          <a:prstGeom prst="rect">
            <a:avLst/>
          </a:prstGeom>
          <a:noFill/>
          <a:ln w="9525">
            <a:noFill/>
            <a:miter lim="800000"/>
            <a:headEnd/>
            <a:tailEnd/>
          </a:ln>
        </p:spPr>
      </p:pic>
      <p:sp>
        <p:nvSpPr>
          <p:cNvPr id="18435" name="Text Box 5"/>
          <p:cNvSpPr txBox="1">
            <a:spLocks noChangeArrowheads="1"/>
          </p:cNvSpPr>
          <p:nvPr/>
        </p:nvSpPr>
        <p:spPr bwMode="auto">
          <a:xfrm>
            <a:off x="250825" y="2060575"/>
            <a:ext cx="3241675" cy="3277820"/>
          </a:xfrm>
          <a:prstGeom prst="rect">
            <a:avLst/>
          </a:prstGeom>
          <a:noFill/>
          <a:ln w="12700" cap="sq">
            <a:noFill/>
            <a:miter lim="800000"/>
            <a:headEnd type="none" w="sm" len="sm"/>
            <a:tailEnd type="none" w="sm" len="sm"/>
          </a:ln>
        </p:spPr>
        <p:txBody>
          <a:bodyPr>
            <a:spAutoFit/>
          </a:bodyPr>
          <a:lstStyle/>
          <a:p>
            <a:pPr algn="just">
              <a:spcBef>
                <a:spcPct val="50000"/>
              </a:spcBef>
              <a:buFont typeface="Wingdings" pitchFamily="2" charset="2"/>
              <a:buChar char="q"/>
            </a:pPr>
            <a:r>
              <a:rPr lang="sr-Latn-CS" sz="1600" dirty="0">
                <a:solidFill>
                  <a:schemeClr val="tx2"/>
                </a:solidFill>
              </a:rPr>
              <a:t> </a:t>
            </a:r>
            <a:r>
              <a:rPr lang="sr-Latn-CS" sz="1800" dirty="0">
                <a:solidFill>
                  <a:schemeClr val="tx2"/>
                </a:solidFill>
              </a:rPr>
              <a:t>Veliki broj rastvarača i/ili smeša rastvarača će dati odgovarajuće razdvajanje, ali ako i dalje treba </a:t>
            </a:r>
            <a:r>
              <a:rPr lang="sr-Latn-CS" sz="1800" dirty="0" smtClean="0">
                <a:solidFill>
                  <a:schemeClr val="tx2"/>
                </a:solidFill>
              </a:rPr>
              <a:t>poboljša</a:t>
            </a:r>
            <a:r>
              <a:rPr lang="en-US" sz="1800" dirty="0" err="1" smtClean="0">
                <a:solidFill>
                  <a:schemeClr val="tx2"/>
                </a:solidFill>
              </a:rPr>
              <a:t>ti</a:t>
            </a:r>
            <a:r>
              <a:rPr lang="sr-Latn-CS" sz="1800" dirty="0" smtClean="0">
                <a:solidFill>
                  <a:schemeClr val="tx2"/>
                </a:solidFill>
              </a:rPr>
              <a:t> </a:t>
            </a:r>
            <a:r>
              <a:rPr lang="sr-Latn-CS" sz="1800" dirty="0">
                <a:solidFill>
                  <a:schemeClr val="tx2"/>
                </a:solidFill>
              </a:rPr>
              <a:t>rezoluciju </a:t>
            </a:r>
            <a:r>
              <a:rPr lang="sr-Latn-CS" sz="1800" dirty="0" smtClean="0">
                <a:solidFill>
                  <a:schemeClr val="tx2"/>
                </a:solidFill>
              </a:rPr>
              <a:t>upotreb</a:t>
            </a:r>
            <a:r>
              <a:rPr lang="en-US" sz="1800" dirty="0" err="1" smtClean="0">
                <a:solidFill>
                  <a:schemeClr val="tx2"/>
                </a:solidFill>
              </a:rPr>
              <a:t>ljava</a:t>
            </a:r>
            <a:r>
              <a:rPr lang="en-US" sz="1800" dirty="0" smtClean="0">
                <a:solidFill>
                  <a:schemeClr val="tx2"/>
                </a:solidFill>
              </a:rPr>
              <a:t> se</a:t>
            </a:r>
            <a:r>
              <a:rPr lang="sr-Latn-CS" sz="1800" dirty="0" smtClean="0">
                <a:solidFill>
                  <a:schemeClr val="tx2"/>
                </a:solidFill>
              </a:rPr>
              <a:t> šem</a:t>
            </a:r>
            <a:r>
              <a:rPr lang="en-US" sz="1800" dirty="0" smtClean="0">
                <a:solidFill>
                  <a:schemeClr val="tx2"/>
                </a:solidFill>
              </a:rPr>
              <a:t>a </a:t>
            </a:r>
            <a:r>
              <a:rPr lang="en-US" sz="1800" dirty="0" err="1" smtClean="0">
                <a:solidFill>
                  <a:schemeClr val="tx2"/>
                </a:solidFill>
              </a:rPr>
              <a:t>po</a:t>
            </a:r>
            <a:r>
              <a:rPr lang="sr-Latn-CS" sz="1800" dirty="0" smtClean="0">
                <a:solidFill>
                  <a:schemeClr val="tx2"/>
                </a:solidFill>
              </a:rPr>
              <a:t> koj</a:t>
            </a:r>
            <a:r>
              <a:rPr lang="en-US" sz="1800" dirty="0" err="1" smtClean="0">
                <a:solidFill>
                  <a:schemeClr val="tx2"/>
                </a:solidFill>
              </a:rPr>
              <a:t>oj</a:t>
            </a:r>
            <a:r>
              <a:rPr lang="en-US" sz="1800" dirty="0" smtClean="0">
                <a:solidFill>
                  <a:schemeClr val="tx2"/>
                </a:solidFill>
              </a:rPr>
              <a:t> </a:t>
            </a:r>
            <a:r>
              <a:rPr lang="en-US" sz="1800" dirty="0" err="1" smtClean="0">
                <a:solidFill>
                  <a:schemeClr val="tx2"/>
                </a:solidFill>
              </a:rPr>
              <a:t>su</a:t>
            </a:r>
            <a:r>
              <a:rPr lang="sr-Latn-CS" sz="1800" dirty="0" smtClean="0">
                <a:solidFill>
                  <a:schemeClr val="tx2"/>
                </a:solidFill>
              </a:rPr>
              <a:t> rastvarač</a:t>
            </a:r>
            <a:r>
              <a:rPr lang="en-US" sz="1800" dirty="0" err="1" smtClean="0">
                <a:solidFill>
                  <a:schemeClr val="tx2"/>
                </a:solidFill>
              </a:rPr>
              <a:t>i</a:t>
            </a:r>
            <a:r>
              <a:rPr lang="en-US" sz="1800" dirty="0" smtClean="0">
                <a:solidFill>
                  <a:schemeClr val="tx2"/>
                </a:solidFill>
              </a:rPr>
              <a:t> </a:t>
            </a:r>
            <a:r>
              <a:rPr lang="sr-Latn-CS" sz="1800" dirty="0" smtClean="0">
                <a:solidFill>
                  <a:schemeClr val="tx2"/>
                </a:solidFill>
              </a:rPr>
              <a:t>klasifik</a:t>
            </a:r>
            <a:r>
              <a:rPr lang="en-US" sz="1800" dirty="0" err="1" smtClean="0">
                <a:solidFill>
                  <a:schemeClr val="tx2"/>
                </a:solidFill>
              </a:rPr>
              <a:t>ovani</a:t>
            </a:r>
            <a:r>
              <a:rPr lang="sr-Latn-CS" sz="1800" dirty="0" smtClean="0">
                <a:solidFill>
                  <a:schemeClr val="tx2"/>
                </a:solidFill>
              </a:rPr>
              <a:t> p</a:t>
            </a:r>
            <a:r>
              <a:rPr lang="en-US" sz="1800" dirty="0" err="1" smtClean="0">
                <a:solidFill>
                  <a:schemeClr val="tx2"/>
                </a:solidFill>
              </a:rPr>
              <a:t>rema</a:t>
            </a:r>
            <a:r>
              <a:rPr lang="sr-Latn-CS" sz="1800" dirty="0" smtClean="0">
                <a:solidFill>
                  <a:schemeClr val="tx2"/>
                </a:solidFill>
              </a:rPr>
              <a:t> </a:t>
            </a:r>
            <a:r>
              <a:rPr lang="sr-Latn-CS" sz="1800" dirty="0">
                <a:solidFill>
                  <a:schemeClr val="tx2"/>
                </a:solidFill>
              </a:rPr>
              <a:t>njihovim specifičnim interakcijama – </a:t>
            </a:r>
            <a:r>
              <a:rPr lang="sr-Latn-CS" sz="1800" b="1" dirty="0">
                <a:solidFill>
                  <a:schemeClr val="tx2"/>
                </a:solidFill>
              </a:rPr>
              <a:t>Snyder-ov trougao selektivnosti.</a:t>
            </a:r>
            <a:endParaRPr lang="en-US" sz="1800" b="1" dirty="0">
              <a:solidFill>
                <a:schemeClr val="tx2"/>
              </a:solidFill>
            </a:endParaRPr>
          </a:p>
          <a:p>
            <a:pPr>
              <a:spcBef>
                <a:spcPct val="50000"/>
              </a:spcBef>
            </a:pPr>
            <a:endParaRPr lang="en-US" sz="1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p:cNvPicPr>
            <a:picLocks noChangeAspect="1" noChangeArrowheads="1"/>
          </p:cNvPicPr>
          <p:nvPr/>
        </p:nvPicPr>
        <p:blipFill>
          <a:blip r:embed="rId2" cstate="print"/>
          <a:srcRect/>
          <a:stretch>
            <a:fillRect/>
          </a:stretch>
        </p:blipFill>
        <p:spPr bwMode="auto">
          <a:xfrm>
            <a:off x="395288" y="1052513"/>
            <a:ext cx="8353425" cy="5472112"/>
          </a:xfrm>
          <a:prstGeom prst="rect">
            <a:avLst/>
          </a:prstGeom>
          <a:noFill/>
          <a:ln w="9525">
            <a:noFill/>
            <a:miter lim="800000"/>
            <a:headEnd/>
            <a:tailEnd/>
          </a:ln>
        </p:spPr>
      </p:pic>
      <p:sp>
        <p:nvSpPr>
          <p:cNvPr id="19459" name="Text Box 5"/>
          <p:cNvSpPr txBox="1">
            <a:spLocks noChangeArrowheads="1"/>
          </p:cNvSpPr>
          <p:nvPr/>
        </p:nvSpPr>
        <p:spPr bwMode="auto">
          <a:xfrm>
            <a:off x="1692275" y="549275"/>
            <a:ext cx="5761038" cy="396875"/>
          </a:xfrm>
          <a:prstGeom prst="rect">
            <a:avLst/>
          </a:prstGeom>
          <a:noFill/>
          <a:ln w="12700" cap="sq">
            <a:noFill/>
            <a:miter lim="800000"/>
            <a:headEnd type="none" w="sm" len="sm"/>
            <a:tailEnd type="none" w="sm" len="sm"/>
          </a:ln>
        </p:spPr>
        <p:txBody>
          <a:bodyPr>
            <a:spAutoFit/>
          </a:bodyPr>
          <a:lstStyle/>
          <a:p>
            <a:pPr algn="ctr">
              <a:spcBef>
                <a:spcPct val="50000"/>
              </a:spcBef>
            </a:pPr>
            <a:r>
              <a:rPr lang="sr-Latn-CS" sz="2000" b="1" u="sng">
                <a:solidFill>
                  <a:srgbClr val="003300"/>
                </a:solidFill>
                <a:latin typeface="Times New Roman" pitchFamily="18" charset="0"/>
              </a:rPr>
              <a:t>STACIONARNE FAZE</a:t>
            </a:r>
            <a:endParaRPr lang="en-US" sz="2000" b="1" u="sng">
              <a:solidFill>
                <a:srgbClr val="003300"/>
              </a:solidFill>
              <a:latin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4"/>
          <p:cNvSpPr txBox="1">
            <a:spLocks noChangeArrowheads="1"/>
          </p:cNvSpPr>
          <p:nvPr/>
        </p:nvSpPr>
        <p:spPr bwMode="auto">
          <a:xfrm>
            <a:off x="468313" y="908050"/>
            <a:ext cx="8207375" cy="1225550"/>
          </a:xfrm>
          <a:prstGeom prst="rect">
            <a:avLst/>
          </a:prstGeom>
          <a:noFill/>
          <a:ln w="12700" cap="sq">
            <a:noFill/>
            <a:miter lim="800000"/>
            <a:headEnd type="none" w="sm" len="sm"/>
            <a:tailEnd type="none" w="sm" len="sm"/>
          </a:ln>
        </p:spPr>
        <p:txBody>
          <a:bodyPr>
            <a:spAutoFit/>
          </a:bodyPr>
          <a:lstStyle/>
          <a:p>
            <a:pPr algn="ctr">
              <a:spcBef>
                <a:spcPct val="50000"/>
              </a:spcBef>
            </a:pPr>
            <a:r>
              <a:rPr lang="sr-Latn-CS" sz="2000" b="1" u="sng" dirty="0">
                <a:solidFill>
                  <a:schemeClr val="tx2"/>
                </a:solidFill>
                <a:latin typeface="Times New Roman" pitchFamily="18" charset="0"/>
              </a:rPr>
              <a:t>KVALITATIVNA </a:t>
            </a:r>
            <a:r>
              <a:rPr lang="sr-Latn-CS" sz="2000" b="1" u="sng" dirty="0" smtClean="0">
                <a:solidFill>
                  <a:schemeClr val="tx2"/>
                </a:solidFill>
                <a:latin typeface="Times New Roman" pitchFamily="18" charset="0"/>
              </a:rPr>
              <a:t>ANALIZA</a:t>
            </a:r>
            <a:endParaRPr lang="sr-Latn-CS" sz="2000" b="1" u="sng" dirty="0">
              <a:solidFill>
                <a:schemeClr val="tx2"/>
              </a:solidFill>
              <a:latin typeface="Times New Roman" pitchFamily="18" charset="0"/>
            </a:endParaRPr>
          </a:p>
          <a:p>
            <a:pPr algn="ctr">
              <a:lnSpc>
                <a:spcPct val="50000"/>
              </a:lnSpc>
              <a:spcBef>
                <a:spcPct val="50000"/>
              </a:spcBef>
            </a:pPr>
            <a:r>
              <a:rPr lang="sr-Latn-CS" sz="1800" dirty="0">
                <a:solidFill>
                  <a:schemeClr val="tx2"/>
                </a:solidFill>
                <a:latin typeface="Times New Roman" pitchFamily="18" charset="0"/>
              </a:rPr>
              <a:t>Za definisani sistem sa nepromenljivim uslovima, određeni analit će imati konstantne</a:t>
            </a:r>
          </a:p>
          <a:p>
            <a:pPr algn="ctr">
              <a:lnSpc>
                <a:spcPct val="50000"/>
              </a:lnSpc>
              <a:spcBef>
                <a:spcPct val="50000"/>
              </a:spcBef>
            </a:pPr>
            <a:r>
              <a:rPr lang="sr-Latn-CS" sz="1800" dirty="0">
                <a:solidFill>
                  <a:schemeClr val="tx2"/>
                </a:solidFill>
                <a:latin typeface="Times New Roman" pitchFamily="18" charset="0"/>
              </a:rPr>
              <a:t>vrednosti retencionih zapremina, a nepoznati  analiti mogu biti identifikovani</a:t>
            </a:r>
          </a:p>
          <a:p>
            <a:pPr algn="ctr">
              <a:lnSpc>
                <a:spcPct val="50000"/>
              </a:lnSpc>
              <a:spcBef>
                <a:spcPct val="50000"/>
              </a:spcBef>
            </a:pPr>
            <a:r>
              <a:rPr lang="sr-Latn-CS" sz="1800" dirty="0">
                <a:solidFill>
                  <a:schemeClr val="tx2"/>
                </a:solidFill>
                <a:latin typeface="Times New Roman" pitchFamily="18" charset="0"/>
              </a:rPr>
              <a:t>upoređivanjem sa retencionim zapreminama standarda.</a:t>
            </a:r>
            <a:endParaRPr lang="en-US" sz="1800" dirty="0">
              <a:solidFill>
                <a:schemeClr val="tx2"/>
              </a:solidFill>
              <a:latin typeface="Times New Roman" pitchFamily="18" charset="0"/>
            </a:endParaRPr>
          </a:p>
        </p:txBody>
      </p:sp>
      <p:pic>
        <p:nvPicPr>
          <p:cNvPr id="20483" name="Picture 7"/>
          <p:cNvPicPr>
            <a:picLocks noChangeAspect="1" noChangeArrowheads="1"/>
          </p:cNvPicPr>
          <p:nvPr/>
        </p:nvPicPr>
        <p:blipFill>
          <a:blip r:embed="rId2" cstate="print"/>
          <a:srcRect/>
          <a:stretch>
            <a:fillRect/>
          </a:stretch>
        </p:blipFill>
        <p:spPr bwMode="auto">
          <a:xfrm>
            <a:off x="1258888" y="2349500"/>
            <a:ext cx="6670675" cy="4248150"/>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4"/>
          <p:cNvSpPr txBox="1">
            <a:spLocks noChangeArrowheads="1"/>
          </p:cNvSpPr>
          <p:nvPr/>
        </p:nvSpPr>
        <p:spPr bwMode="auto">
          <a:xfrm>
            <a:off x="611188" y="836613"/>
            <a:ext cx="7058025" cy="396875"/>
          </a:xfrm>
          <a:prstGeom prst="rect">
            <a:avLst/>
          </a:prstGeom>
          <a:noFill/>
          <a:ln w="12700" cap="sq">
            <a:noFill/>
            <a:miter lim="800000"/>
            <a:headEnd type="none" w="sm" len="sm"/>
            <a:tailEnd type="none" w="sm" len="sm"/>
          </a:ln>
        </p:spPr>
        <p:txBody>
          <a:bodyPr>
            <a:spAutoFit/>
          </a:bodyPr>
          <a:lstStyle/>
          <a:p>
            <a:pPr algn="ctr">
              <a:spcBef>
                <a:spcPct val="50000"/>
              </a:spcBef>
            </a:pPr>
            <a:r>
              <a:rPr lang="sr-Latn-CS" sz="2000" b="1" u="sng">
                <a:solidFill>
                  <a:srgbClr val="003300"/>
                </a:solidFill>
                <a:latin typeface="Times New Roman" pitchFamily="18" charset="0"/>
              </a:rPr>
              <a:t>KVANTITATIVNA ANALIZA</a:t>
            </a:r>
            <a:endParaRPr lang="en-US" sz="2000" b="1" u="sng">
              <a:solidFill>
                <a:srgbClr val="003300"/>
              </a:solidFill>
              <a:latin typeface="Times New Roman" pitchFamily="18" charset="0"/>
            </a:endParaRPr>
          </a:p>
        </p:txBody>
      </p:sp>
      <p:sp>
        <p:nvSpPr>
          <p:cNvPr id="21507" name="Text Box 5"/>
          <p:cNvSpPr txBox="1">
            <a:spLocks noChangeArrowheads="1"/>
          </p:cNvSpPr>
          <p:nvPr/>
        </p:nvSpPr>
        <p:spPr bwMode="auto">
          <a:xfrm>
            <a:off x="611188" y="1412875"/>
            <a:ext cx="7489825" cy="641350"/>
          </a:xfrm>
          <a:prstGeom prst="rect">
            <a:avLst/>
          </a:prstGeom>
          <a:noFill/>
          <a:ln w="12700" cap="sq">
            <a:noFill/>
            <a:miter lim="800000"/>
            <a:headEnd type="none" w="sm" len="sm"/>
            <a:tailEnd type="none" w="sm" len="sm"/>
          </a:ln>
        </p:spPr>
        <p:txBody>
          <a:bodyPr>
            <a:spAutoFit/>
          </a:bodyPr>
          <a:lstStyle/>
          <a:p>
            <a:pPr algn="ctr">
              <a:spcBef>
                <a:spcPct val="50000"/>
              </a:spcBef>
            </a:pPr>
            <a:r>
              <a:rPr lang="sr-Latn-CS" sz="1800">
                <a:solidFill>
                  <a:srgbClr val="003300"/>
                </a:solidFill>
                <a:latin typeface="Times New Roman" pitchFamily="18" charset="0"/>
              </a:rPr>
              <a:t>Zasniva se na merenju površine hromatografskih pikova komponenata i upoređivanju sa površinom pikova odgovarajućih standarda.</a:t>
            </a:r>
            <a:endParaRPr lang="en-US" sz="1800">
              <a:solidFill>
                <a:srgbClr val="003300"/>
              </a:solidFill>
              <a:latin typeface="Times New Roman" pitchFamily="18" charset="0"/>
            </a:endParaRPr>
          </a:p>
        </p:txBody>
      </p:sp>
      <p:sp>
        <p:nvSpPr>
          <p:cNvPr id="21508" name="Text Box 6"/>
          <p:cNvSpPr txBox="1">
            <a:spLocks noChangeArrowheads="1"/>
          </p:cNvSpPr>
          <p:nvPr/>
        </p:nvSpPr>
        <p:spPr bwMode="auto">
          <a:xfrm>
            <a:off x="4500563" y="2708275"/>
            <a:ext cx="4392612" cy="2705100"/>
          </a:xfrm>
          <a:prstGeom prst="rect">
            <a:avLst/>
          </a:prstGeom>
          <a:noFill/>
          <a:ln w="12700" cap="sq">
            <a:noFill/>
            <a:miter lim="800000"/>
            <a:headEnd type="none" w="sm" len="sm"/>
            <a:tailEnd type="none" w="sm" len="sm"/>
          </a:ln>
        </p:spPr>
        <p:txBody>
          <a:bodyPr>
            <a:spAutoFit/>
          </a:bodyPr>
          <a:lstStyle/>
          <a:p>
            <a:pPr marL="342900" indent="-342900">
              <a:spcBef>
                <a:spcPct val="50000"/>
              </a:spcBef>
            </a:pPr>
            <a:r>
              <a:rPr lang="sr-Latn-CS" sz="1800">
                <a:solidFill>
                  <a:srgbClr val="003300"/>
                </a:solidFill>
                <a:latin typeface="Times New Roman" pitchFamily="18" charset="0"/>
              </a:rPr>
              <a:t>Metode za kvantitativnu analizu</a:t>
            </a:r>
          </a:p>
          <a:p>
            <a:pPr marL="342900" indent="-342900">
              <a:spcBef>
                <a:spcPct val="50000"/>
              </a:spcBef>
              <a:buFontTx/>
              <a:buAutoNum type="arabicPeriod"/>
            </a:pPr>
            <a:r>
              <a:rPr lang="sr-Latn-CS" sz="1800">
                <a:solidFill>
                  <a:srgbClr val="003300"/>
                </a:solidFill>
                <a:latin typeface="Times New Roman" pitchFamily="18" charset="0"/>
              </a:rPr>
              <a:t>Normiranje površine</a:t>
            </a:r>
          </a:p>
          <a:p>
            <a:pPr marL="342900" indent="-342900">
              <a:spcBef>
                <a:spcPct val="50000"/>
              </a:spcBef>
              <a:buFontTx/>
              <a:buAutoNum type="arabicPeriod"/>
            </a:pPr>
            <a:r>
              <a:rPr lang="sr-Latn-CS" sz="1800">
                <a:solidFill>
                  <a:srgbClr val="003300"/>
                </a:solidFill>
                <a:latin typeface="Times New Roman" pitchFamily="18" charset="0"/>
              </a:rPr>
              <a:t>Normiranje površine sa faktorom odgovora</a:t>
            </a:r>
          </a:p>
          <a:p>
            <a:pPr marL="342900" indent="-342900">
              <a:spcBef>
                <a:spcPct val="50000"/>
              </a:spcBef>
              <a:buFontTx/>
              <a:buAutoNum type="arabicPeriod"/>
            </a:pPr>
            <a:r>
              <a:rPr lang="sr-Latn-CS" sz="1800">
                <a:solidFill>
                  <a:srgbClr val="003300"/>
                </a:solidFill>
                <a:latin typeface="Times New Roman" pitchFamily="18" charset="0"/>
              </a:rPr>
              <a:t>Spoljašnji standard</a:t>
            </a:r>
          </a:p>
          <a:p>
            <a:pPr marL="342900" indent="-342900">
              <a:spcBef>
                <a:spcPct val="50000"/>
              </a:spcBef>
              <a:buFontTx/>
              <a:buAutoNum type="arabicPeriod"/>
            </a:pPr>
            <a:r>
              <a:rPr lang="sr-Latn-CS" sz="1800">
                <a:solidFill>
                  <a:srgbClr val="003300"/>
                </a:solidFill>
                <a:latin typeface="Times New Roman" pitchFamily="18" charset="0"/>
              </a:rPr>
              <a:t>Unutrašnji standard</a:t>
            </a:r>
          </a:p>
          <a:p>
            <a:pPr marL="342900" indent="-342900">
              <a:spcBef>
                <a:spcPct val="50000"/>
              </a:spcBef>
              <a:buFontTx/>
              <a:buAutoNum type="arabicPeriod"/>
            </a:pPr>
            <a:r>
              <a:rPr lang="sr-Latn-CS" sz="1800">
                <a:solidFill>
                  <a:srgbClr val="003300"/>
                </a:solidFill>
                <a:latin typeface="Times New Roman" pitchFamily="18" charset="0"/>
              </a:rPr>
              <a:t>Standardni dodatak</a:t>
            </a:r>
            <a:endParaRPr lang="en-US" sz="1800">
              <a:solidFill>
                <a:srgbClr val="003300"/>
              </a:solidFill>
              <a:latin typeface="Times New Roman" pitchFamily="18" charset="0"/>
            </a:endParaRPr>
          </a:p>
        </p:txBody>
      </p:sp>
      <p:pic>
        <p:nvPicPr>
          <p:cNvPr id="21509" name="Picture 7" descr="Hrom_Petn_8"/>
          <p:cNvPicPr>
            <a:picLocks noChangeAspect="1" noChangeArrowheads="1"/>
          </p:cNvPicPr>
          <p:nvPr/>
        </p:nvPicPr>
        <p:blipFill>
          <a:blip r:embed="rId2" cstate="print"/>
          <a:srcRect/>
          <a:stretch>
            <a:fillRect/>
          </a:stretch>
        </p:blipFill>
        <p:spPr bwMode="auto">
          <a:xfrm>
            <a:off x="395288" y="2133600"/>
            <a:ext cx="3771900" cy="4479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1052513"/>
            <a:ext cx="4105275" cy="587375"/>
          </a:xfrm>
        </p:spPr>
        <p:txBody>
          <a:bodyPr/>
          <a:lstStyle/>
          <a:p>
            <a:pPr eaLnBrk="1" hangingPunct="1"/>
            <a:r>
              <a:rPr lang="sr-Latn-CS" sz="2400" b="1" u="sng" smtClean="0">
                <a:solidFill>
                  <a:srgbClr val="003300"/>
                </a:solidFill>
              </a:rPr>
              <a:t>TEČNA HROMATOGRAFIJA</a:t>
            </a:r>
            <a:endParaRPr lang="en-US" sz="2400" b="1" u="sng" smtClean="0">
              <a:solidFill>
                <a:srgbClr val="003300"/>
              </a:solidFill>
            </a:endParaRPr>
          </a:p>
        </p:txBody>
      </p:sp>
      <p:sp>
        <p:nvSpPr>
          <p:cNvPr id="22531" name="Rectangle 3"/>
          <p:cNvSpPr>
            <a:spLocks noGrp="1" noChangeArrowheads="1"/>
          </p:cNvSpPr>
          <p:nvPr>
            <p:ph type="body" sz="half" idx="1"/>
          </p:nvPr>
        </p:nvSpPr>
        <p:spPr>
          <a:xfrm>
            <a:off x="179388" y="2852738"/>
            <a:ext cx="3810000" cy="1592262"/>
          </a:xfrm>
        </p:spPr>
        <p:txBody>
          <a:bodyPr/>
          <a:lstStyle/>
          <a:p>
            <a:pPr eaLnBrk="1" hangingPunct="1"/>
            <a:r>
              <a:rPr lang="sr-Latn-CS" sz="1800" b="1" smtClean="0">
                <a:solidFill>
                  <a:srgbClr val="003300"/>
                </a:solidFill>
              </a:rPr>
              <a:t>ADSORPCIONA (tečno – čvrsto)</a:t>
            </a:r>
          </a:p>
          <a:p>
            <a:pPr eaLnBrk="1" hangingPunct="1"/>
            <a:r>
              <a:rPr lang="sr-Latn-CS" sz="1800" b="1" smtClean="0">
                <a:solidFill>
                  <a:srgbClr val="003300"/>
                </a:solidFill>
              </a:rPr>
              <a:t>PARTICIONA (tečno – tečno)</a:t>
            </a:r>
          </a:p>
          <a:p>
            <a:pPr eaLnBrk="1" hangingPunct="1"/>
            <a:r>
              <a:rPr lang="sr-Latn-CS" sz="1800" b="1" smtClean="0">
                <a:solidFill>
                  <a:srgbClr val="003300"/>
                </a:solidFill>
              </a:rPr>
              <a:t>JONOIZMENJIVAČKA</a:t>
            </a:r>
          </a:p>
          <a:p>
            <a:pPr eaLnBrk="1" hangingPunct="1"/>
            <a:r>
              <a:rPr lang="sr-Latn-CS" sz="1800" b="1" smtClean="0">
                <a:solidFill>
                  <a:srgbClr val="003300"/>
                </a:solidFill>
              </a:rPr>
              <a:t>GEL-HROMATOGRAFIJA</a:t>
            </a:r>
            <a:endParaRPr lang="en-US" sz="1800" b="1" smtClean="0">
              <a:solidFill>
                <a:srgbClr val="003300"/>
              </a:solidFill>
            </a:endParaRPr>
          </a:p>
        </p:txBody>
      </p:sp>
      <p:pic>
        <p:nvPicPr>
          <p:cNvPr id="22532" name="Picture 4"/>
          <p:cNvPicPr>
            <a:picLocks noGrp="1" noChangeAspect="1" noChangeArrowheads="1"/>
          </p:cNvPicPr>
          <p:nvPr>
            <p:ph sz="half" idx="2"/>
          </p:nvPr>
        </p:nvPicPr>
        <p:blipFill>
          <a:blip r:embed="rId2" cstate="print"/>
          <a:srcRect/>
          <a:stretch>
            <a:fillRect/>
          </a:stretch>
        </p:blipFill>
        <p:spPr>
          <a:xfrm>
            <a:off x="4067175" y="692150"/>
            <a:ext cx="4897438" cy="5689600"/>
          </a:xfr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5" descr="modes"/>
          <p:cNvPicPr>
            <a:picLocks noChangeAspect="1" noChangeArrowheads="1"/>
          </p:cNvPicPr>
          <p:nvPr/>
        </p:nvPicPr>
        <p:blipFill>
          <a:blip r:embed="rId2" cstate="print"/>
          <a:srcRect/>
          <a:stretch>
            <a:fillRect/>
          </a:stretch>
        </p:blipFill>
        <p:spPr bwMode="auto">
          <a:xfrm>
            <a:off x="827088" y="1125538"/>
            <a:ext cx="7429500" cy="5143500"/>
          </a:xfrm>
          <a:prstGeom prst="rect">
            <a:avLst/>
          </a:prstGeom>
          <a:noFill/>
          <a:ln w="9525">
            <a:noFill/>
            <a:miter lim="800000"/>
            <a:headEnd/>
            <a:tailEnd/>
          </a:ln>
        </p:spPr>
      </p:pic>
      <p:sp>
        <p:nvSpPr>
          <p:cNvPr id="23555" name="Text Box 6"/>
          <p:cNvSpPr txBox="1">
            <a:spLocks noChangeArrowheads="1"/>
          </p:cNvSpPr>
          <p:nvPr/>
        </p:nvSpPr>
        <p:spPr bwMode="auto">
          <a:xfrm>
            <a:off x="468313" y="549275"/>
            <a:ext cx="8064500" cy="396875"/>
          </a:xfrm>
          <a:prstGeom prst="rect">
            <a:avLst/>
          </a:prstGeom>
          <a:noFill/>
          <a:ln w="12700" cap="sq">
            <a:noFill/>
            <a:miter lim="800000"/>
            <a:headEnd type="none" w="sm" len="sm"/>
            <a:tailEnd type="none" w="sm" len="sm"/>
          </a:ln>
        </p:spPr>
        <p:txBody>
          <a:bodyPr>
            <a:spAutoFit/>
          </a:bodyPr>
          <a:lstStyle/>
          <a:p>
            <a:pPr algn="ctr">
              <a:spcBef>
                <a:spcPct val="50000"/>
              </a:spcBef>
            </a:pPr>
            <a:r>
              <a:rPr lang="sr-Latn-CS" sz="2000" b="1" u="sng">
                <a:solidFill>
                  <a:schemeClr val="tx2"/>
                </a:solidFill>
              </a:rPr>
              <a:t>VISOKO EFIKASNA TEČNA HROMATOGRAFIJA (HPLC)</a:t>
            </a:r>
            <a:endParaRPr lang="en-US" sz="2000" b="1" u="sng">
              <a:solidFill>
                <a:schemeClr val="tx2"/>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ext Box 4"/>
          <p:cNvSpPr txBox="1">
            <a:spLocks noChangeArrowheads="1"/>
          </p:cNvSpPr>
          <p:nvPr/>
        </p:nvSpPr>
        <p:spPr bwMode="auto">
          <a:xfrm>
            <a:off x="1187450" y="836613"/>
            <a:ext cx="3240088" cy="396875"/>
          </a:xfrm>
          <a:prstGeom prst="rect">
            <a:avLst/>
          </a:prstGeom>
          <a:noFill/>
          <a:ln w="12700" cap="sq">
            <a:noFill/>
            <a:miter lim="800000"/>
            <a:headEnd type="none" w="sm" len="sm"/>
            <a:tailEnd type="none" w="sm" len="sm"/>
          </a:ln>
        </p:spPr>
        <p:txBody>
          <a:bodyPr>
            <a:spAutoFit/>
          </a:bodyPr>
          <a:lstStyle/>
          <a:p>
            <a:pPr algn="ctr">
              <a:spcBef>
                <a:spcPct val="50000"/>
              </a:spcBef>
            </a:pPr>
            <a:r>
              <a:rPr lang="sr-Latn-CS" sz="2000" b="1">
                <a:solidFill>
                  <a:srgbClr val="003300"/>
                </a:solidFill>
                <a:latin typeface="Times New Roman" pitchFamily="18" charset="0"/>
              </a:rPr>
              <a:t>DETEKTORI</a:t>
            </a:r>
            <a:endParaRPr lang="en-US" sz="2000" b="1">
              <a:solidFill>
                <a:srgbClr val="003300"/>
              </a:solidFill>
              <a:latin typeface="Times New Roman" pitchFamily="18" charset="0"/>
            </a:endParaRPr>
          </a:p>
        </p:txBody>
      </p:sp>
      <p:sp>
        <p:nvSpPr>
          <p:cNvPr id="3077" name="Text Box 5"/>
          <p:cNvSpPr txBox="1">
            <a:spLocks noChangeArrowheads="1"/>
          </p:cNvSpPr>
          <p:nvPr/>
        </p:nvSpPr>
        <p:spPr bwMode="auto">
          <a:xfrm>
            <a:off x="611188" y="1700213"/>
            <a:ext cx="3887787" cy="3668712"/>
          </a:xfrm>
          <a:prstGeom prst="rect">
            <a:avLst/>
          </a:prstGeom>
          <a:noFill/>
          <a:ln w="12700" cap="sq">
            <a:noFill/>
            <a:miter lim="800000"/>
            <a:headEnd type="none" w="sm" len="sm"/>
            <a:tailEnd type="none" w="sm" len="sm"/>
          </a:ln>
        </p:spPr>
        <p:txBody>
          <a:bodyPr>
            <a:spAutoFit/>
          </a:bodyPr>
          <a:lstStyle/>
          <a:p>
            <a:pPr marL="342900" indent="-342900">
              <a:spcBef>
                <a:spcPct val="50000"/>
              </a:spcBef>
              <a:buFont typeface="Wingdings" pitchFamily="2" charset="2"/>
              <a:buNone/>
            </a:pPr>
            <a:endParaRPr lang="sr-Latn-CS" sz="1800">
              <a:solidFill>
                <a:srgbClr val="003300"/>
              </a:solidFill>
              <a:latin typeface="Times New Roman" pitchFamily="18" charset="0"/>
            </a:endParaRPr>
          </a:p>
          <a:p>
            <a:pPr marL="342900" indent="-342900">
              <a:spcBef>
                <a:spcPct val="50000"/>
              </a:spcBef>
              <a:buFont typeface="Wingdings" pitchFamily="2" charset="2"/>
              <a:buAutoNum type="arabicPeriod"/>
            </a:pPr>
            <a:r>
              <a:rPr lang="sr-Latn-CS" sz="1800">
                <a:solidFill>
                  <a:srgbClr val="003300"/>
                </a:solidFill>
                <a:latin typeface="Times New Roman" pitchFamily="18" charset="0"/>
              </a:rPr>
              <a:t>Indeks refraktivnosti</a:t>
            </a:r>
          </a:p>
          <a:p>
            <a:pPr marL="342900" indent="-342900">
              <a:spcBef>
                <a:spcPct val="50000"/>
              </a:spcBef>
              <a:buFont typeface="Wingdings" pitchFamily="2" charset="2"/>
              <a:buAutoNum type="arabicPeriod"/>
            </a:pPr>
            <a:r>
              <a:rPr lang="sr-Latn-CS" sz="1800">
                <a:solidFill>
                  <a:srgbClr val="003300"/>
                </a:solidFill>
                <a:latin typeface="Times New Roman" pitchFamily="18" charset="0"/>
              </a:rPr>
              <a:t>UV/Vis</a:t>
            </a:r>
          </a:p>
          <a:p>
            <a:pPr marL="342900" indent="-342900">
              <a:spcBef>
                <a:spcPct val="50000"/>
              </a:spcBef>
              <a:buFont typeface="Wingdings" pitchFamily="2" charset="2"/>
              <a:buNone/>
            </a:pPr>
            <a:r>
              <a:rPr lang="sr-Latn-CS" sz="1800">
                <a:solidFill>
                  <a:srgbClr val="003300"/>
                </a:solidFill>
                <a:latin typeface="Times New Roman" pitchFamily="18" charset="0"/>
              </a:rPr>
              <a:t>      2.1  konstantne talasne dužine</a:t>
            </a:r>
          </a:p>
          <a:p>
            <a:pPr marL="342900" indent="-342900">
              <a:spcBef>
                <a:spcPct val="50000"/>
              </a:spcBef>
              <a:buFont typeface="Wingdings" pitchFamily="2" charset="2"/>
              <a:buNone/>
            </a:pPr>
            <a:r>
              <a:rPr lang="sr-Latn-CS" sz="1800">
                <a:solidFill>
                  <a:srgbClr val="003300"/>
                </a:solidFill>
                <a:latin typeface="Times New Roman" pitchFamily="18" charset="0"/>
              </a:rPr>
              <a:t>      2.2  promenljive talasne dužine</a:t>
            </a:r>
          </a:p>
          <a:p>
            <a:pPr marL="342900" indent="-342900">
              <a:spcBef>
                <a:spcPct val="50000"/>
              </a:spcBef>
              <a:buFont typeface="Wingdings" pitchFamily="2" charset="2"/>
              <a:buNone/>
            </a:pPr>
            <a:r>
              <a:rPr lang="sr-Latn-CS" sz="1800">
                <a:solidFill>
                  <a:srgbClr val="003300"/>
                </a:solidFill>
                <a:latin typeface="Times New Roman" pitchFamily="18" charset="0"/>
              </a:rPr>
              <a:t>      2.3  diodne rešetke</a:t>
            </a:r>
          </a:p>
          <a:p>
            <a:pPr marL="342900" indent="-342900">
              <a:spcBef>
                <a:spcPct val="50000"/>
              </a:spcBef>
              <a:buFont typeface="Wingdings" pitchFamily="2" charset="2"/>
              <a:buNone/>
            </a:pPr>
            <a:r>
              <a:rPr lang="sr-Latn-CS" sz="1800">
                <a:solidFill>
                  <a:srgbClr val="003300"/>
                </a:solidFill>
                <a:latin typeface="Times New Roman" pitchFamily="18" charset="0"/>
              </a:rPr>
              <a:t>3.    fluorescencija</a:t>
            </a:r>
          </a:p>
          <a:p>
            <a:pPr marL="342900" indent="-342900">
              <a:spcBef>
                <a:spcPct val="50000"/>
              </a:spcBef>
              <a:buFont typeface="Wingdings" pitchFamily="2" charset="2"/>
              <a:buNone/>
            </a:pPr>
            <a:r>
              <a:rPr lang="sr-Latn-CS" sz="1800">
                <a:solidFill>
                  <a:srgbClr val="003300"/>
                </a:solidFill>
                <a:latin typeface="Times New Roman" pitchFamily="18" charset="0"/>
              </a:rPr>
              <a:t>4.    provodljivost</a:t>
            </a:r>
          </a:p>
          <a:p>
            <a:pPr marL="342900" indent="-342900">
              <a:spcBef>
                <a:spcPct val="50000"/>
              </a:spcBef>
              <a:buFont typeface="Wingdings" pitchFamily="2" charset="2"/>
              <a:buNone/>
            </a:pPr>
            <a:r>
              <a:rPr lang="sr-Latn-CS" sz="1800">
                <a:solidFill>
                  <a:srgbClr val="003300"/>
                </a:solidFill>
                <a:latin typeface="Times New Roman" pitchFamily="18" charset="0"/>
              </a:rPr>
              <a:t>5.    LC/MS</a:t>
            </a:r>
            <a:endParaRPr lang="en-US" sz="1800">
              <a:solidFill>
                <a:srgbClr val="003300"/>
              </a:solidFill>
              <a:latin typeface="Times New Roman" pitchFamily="18" charset="0"/>
            </a:endParaRPr>
          </a:p>
        </p:txBody>
      </p:sp>
      <p:graphicFrame>
        <p:nvGraphicFramePr>
          <p:cNvPr id="3074" name="Object 6"/>
          <p:cNvGraphicFramePr>
            <a:graphicFrameLocks noChangeAspect="1"/>
          </p:cNvGraphicFramePr>
          <p:nvPr/>
        </p:nvGraphicFramePr>
        <p:xfrm>
          <a:off x="5614988" y="1268413"/>
          <a:ext cx="3529012" cy="2016125"/>
        </p:xfrm>
        <a:graphic>
          <a:graphicData uri="http://schemas.openxmlformats.org/presentationml/2006/ole">
            <p:oleObj spid="_x0000_s3074" name="Photo Editor Photo" r:id="rId3" imgW="2704762" imgH="1448002" progId="">
              <p:embed/>
            </p:oleObj>
          </a:graphicData>
        </a:graphic>
      </p:graphicFrame>
      <p:graphicFrame>
        <p:nvGraphicFramePr>
          <p:cNvPr id="3075" name="Object 7"/>
          <p:cNvGraphicFramePr>
            <a:graphicFrameLocks noChangeAspect="1"/>
          </p:cNvGraphicFramePr>
          <p:nvPr/>
        </p:nvGraphicFramePr>
        <p:xfrm>
          <a:off x="4859338" y="3789363"/>
          <a:ext cx="2808287" cy="2376487"/>
        </p:xfrm>
        <a:graphic>
          <a:graphicData uri="http://schemas.openxmlformats.org/presentationml/2006/ole">
            <p:oleObj spid="_x0000_s3075" name="Photo Editor Photo" r:id="rId4" imgW="1733333" imgH="1486107" progId="">
              <p:embed/>
            </p:oleObj>
          </a:graphicData>
        </a:graphic>
      </p:graphicFrame>
      <p:sp>
        <p:nvSpPr>
          <p:cNvPr id="3078" name="Text Box 8"/>
          <p:cNvSpPr txBox="1">
            <a:spLocks noChangeArrowheads="1"/>
          </p:cNvSpPr>
          <p:nvPr/>
        </p:nvSpPr>
        <p:spPr bwMode="auto">
          <a:xfrm>
            <a:off x="5292725" y="1125538"/>
            <a:ext cx="360363" cy="366712"/>
          </a:xfrm>
          <a:prstGeom prst="rect">
            <a:avLst/>
          </a:prstGeom>
          <a:noFill/>
          <a:ln w="12700" cap="sq">
            <a:noFill/>
            <a:miter lim="800000"/>
            <a:headEnd type="none" w="sm" len="sm"/>
            <a:tailEnd type="none" w="sm" len="sm"/>
          </a:ln>
        </p:spPr>
        <p:txBody>
          <a:bodyPr>
            <a:spAutoFit/>
          </a:bodyPr>
          <a:lstStyle/>
          <a:p>
            <a:pPr>
              <a:spcBef>
                <a:spcPct val="50000"/>
              </a:spcBef>
            </a:pPr>
            <a:r>
              <a:rPr lang="sr-Latn-CS" sz="1800" b="1">
                <a:solidFill>
                  <a:srgbClr val="003300"/>
                </a:solidFill>
                <a:latin typeface="Times New Roman" pitchFamily="18" charset="0"/>
              </a:rPr>
              <a:t>1.</a:t>
            </a:r>
            <a:endParaRPr lang="en-US" sz="1800" b="1">
              <a:solidFill>
                <a:srgbClr val="003300"/>
              </a:solidFill>
              <a:latin typeface="Times New Roman" pitchFamily="18" charset="0"/>
            </a:endParaRPr>
          </a:p>
        </p:txBody>
      </p:sp>
      <p:sp>
        <p:nvSpPr>
          <p:cNvPr id="3079" name="Text Box 9"/>
          <p:cNvSpPr txBox="1">
            <a:spLocks noChangeArrowheads="1"/>
          </p:cNvSpPr>
          <p:nvPr/>
        </p:nvSpPr>
        <p:spPr bwMode="auto">
          <a:xfrm>
            <a:off x="8027988" y="4437063"/>
            <a:ext cx="576262" cy="366712"/>
          </a:xfrm>
          <a:prstGeom prst="rect">
            <a:avLst/>
          </a:prstGeom>
          <a:noFill/>
          <a:ln w="12700" cap="sq">
            <a:noFill/>
            <a:miter lim="800000"/>
            <a:headEnd type="none" w="sm" len="sm"/>
            <a:tailEnd type="none" w="sm" len="sm"/>
          </a:ln>
        </p:spPr>
        <p:txBody>
          <a:bodyPr>
            <a:spAutoFit/>
          </a:bodyPr>
          <a:lstStyle/>
          <a:p>
            <a:pPr>
              <a:spcBef>
                <a:spcPct val="50000"/>
              </a:spcBef>
            </a:pPr>
            <a:r>
              <a:rPr lang="sr-Latn-CS" sz="1800" b="1">
                <a:solidFill>
                  <a:srgbClr val="003300"/>
                </a:solidFill>
                <a:latin typeface="Times New Roman" pitchFamily="18" charset="0"/>
              </a:rPr>
              <a:t>2.1</a:t>
            </a:r>
            <a:endParaRPr lang="en-US" sz="1800" b="1">
              <a:solidFill>
                <a:srgbClr val="003300"/>
              </a:solidFill>
              <a:latin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8"/>
          <p:cNvPicPr>
            <a:picLocks noChangeAspect="1" noChangeArrowheads="1"/>
          </p:cNvPicPr>
          <p:nvPr/>
        </p:nvPicPr>
        <p:blipFill>
          <a:blip r:embed="rId2" cstate="print"/>
          <a:srcRect/>
          <a:stretch>
            <a:fillRect/>
          </a:stretch>
        </p:blipFill>
        <p:spPr bwMode="auto">
          <a:xfrm>
            <a:off x="250825" y="2781300"/>
            <a:ext cx="3600450" cy="3384550"/>
          </a:xfrm>
          <a:prstGeom prst="rect">
            <a:avLst/>
          </a:prstGeom>
          <a:noFill/>
          <a:ln w="9525">
            <a:noFill/>
            <a:miter lim="800000"/>
            <a:headEnd/>
            <a:tailEnd/>
          </a:ln>
        </p:spPr>
      </p:pic>
      <p:pic>
        <p:nvPicPr>
          <p:cNvPr id="24579" name="Picture 9"/>
          <p:cNvPicPr>
            <a:picLocks noChangeAspect="1" noChangeArrowheads="1"/>
          </p:cNvPicPr>
          <p:nvPr/>
        </p:nvPicPr>
        <p:blipFill>
          <a:blip r:embed="rId3" cstate="print"/>
          <a:srcRect/>
          <a:stretch>
            <a:fillRect/>
          </a:stretch>
        </p:blipFill>
        <p:spPr bwMode="auto">
          <a:xfrm>
            <a:off x="4211638" y="908050"/>
            <a:ext cx="4681537" cy="5256213"/>
          </a:xfrm>
          <a:prstGeom prst="rect">
            <a:avLst/>
          </a:prstGeom>
          <a:noFill/>
          <a:ln w="9525">
            <a:noFill/>
            <a:miter lim="800000"/>
            <a:headEnd/>
            <a:tailEnd/>
          </a:ln>
        </p:spPr>
      </p:pic>
      <p:sp>
        <p:nvSpPr>
          <p:cNvPr id="24580" name="Text Box 10"/>
          <p:cNvSpPr txBox="1">
            <a:spLocks noChangeArrowheads="1"/>
          </p:cNvSpPr>
          <p:nvPr/>
        </p:nvSpPr>
        <p:spPr bwMode="auto">
          <a:xfrm>
            <a:off x="1331640" y="836712"/>
            <a:ext cx="3168848" cy="830997"/>
          </a:xfrm>
          <a:prstGeom prst="rect">
            <a:avLst/>
          </a:prstGeom>
          <a:noFill/>
          <a:ln w="12700" cap="sq">
            <a:noFill/>
            <a:miter lim="800000"/>
            <a:headEnd type="none" w="sm" len="sm"/>
            <a:tailEnd type="none" w="sm" len="sm"/>
          </a:ln>
        </p:spPr>
        <p:txBody>
          <a:bodyPr wrap="square">
            <a:spAutoFit/>
          </a:bodyPr>
          <a:lstStyle/>
          <a:p>
            <a:pPr algn="ctr">
              <a:spcBef>
                <a:spcPct val="50000"/>
              </a:spcBef>
            </a:pPr>
            <a:r>
              <a:rPr lang="sr-Latn-CS" dirty="0">
                <a:solidFill>
                  <a:schemeClr val="tx2"/>
                </a:solidFill>
                <a:latin typeface="Times New Roman" pitchFamily="18" charset="0"/>
              </a:rPr>
              <a:t>Uticaj gradijentnog eluiranja na razdvajanje</a:t>
            </a:r>
            <a:endParaRPr lang="en-US" dirty="0">
              <a:solidFill>
                <a:schemeClr val="tx2"/>
              </a:solidFill>
              <a:latin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5"/>
          <p:cNvPicPr>
            <a:picLocks noChangeAspect="1" noChangeArrowheads="1"/>
          </p:cNvPicPr>
          <p:nvPr/>
        </p:nvPicPr>
        <p:blipFill>
          <a:blip r:embed="rId2" cstate="print"/>
          <a:srcRect/>
          <a:stretch>
            <a:fillRect/>
          </a:stretch>
        </p:blipFill>
        <p:spPr bwMode="auto">
          <a:xfrm>
            <a:off x="323850" y="981075"/>
            <a:ext cx="3987800" cy="4752975"/>
          </a:xfrm>
          <a:prstGeom prst="rect">
            <a:avLst/>
          </a:prstGeom>
          <a:noFill/>
          <a:ln w="9525">
            <a:noFill/>
            <a:miter lim="800000"/>
            <a:headEnd/>
            <a:tailEnd/>
          </a:ln>
        </p:spPr>
      </p:pic>
      <p:pic>
        <p:nvPicPr>
          <p:cNvPr id="25603" name="Picture 7"/>
          <p:cNvPicPr>
            <a:picLocks noChangeAspect="1" noChangeArrowheads="1"/>
          </p:cNvPicPr>
          <p:nvPr/>
        </p:nvPicPr>
        <p:blipFill>
          <a:blip r:embed="rId3" cstate="print"/>
          <a:srcRect/>
          <a:stretch>
            <a:fillRect/>
          </a:stretch>
        </p:blipFill>
        <p:spPr bwMode="auto">
          <a:xfrm>
            <a:off x="4859338" y="981075"/>
            <a:ext cx="3962400" cy="4800600"/>
          </a:xfrm>
          <a:prstGeom prst="rect">
            <a:avLst/>
          </a:prstGeom>
          <a:noFill/>
          <a:ln w="9525">
            <a:noFill/>
            <a:miter lim="800000"/>
            <a:headEnd/>
            <a:tailEnd/>
          </a:ln>
        </p:spPr>
      </p:pic>
      <p:sp>
        <p:nvSpPr>
          <p:cNvPr id="25604" name="Text Box 8"/>
          <p:cNvSpPr txBox="1">
            <a:spLocks noChangeArrowheads="1"/>
          </p:cNvSpPr>
          <p:nvPr/>
        </p:nvSpPr>
        <p:spPr bwMode="auto">
          <a:xfrm>
            <a:off x="1547813" y="5949950"/>
            <a:ext cx="6769100" cy="641350"/>
          </a:xfrm>
          <a:prstGeom prst="rect">
            <a:avLst/>
          </a:prstGeom>
          <a:noFill/>
          <a:ln w="12700" cap="sq">
            <a:noFill/>
            <a:miter lim="800000"/>
            <a:headEnd type="none" w="sm" len="sm"/>
            <a:tailEnd type="none" w="sm" len="sm"/>
          </a:ln>
        </p:spPr>
        <p:txBody>
          <a:bodyPr>
            <a:spAutoFit/>
          </a:bodyPr>
          <a:lstStyle/>
          <a:p>
            <a:r>
              <a:rPr lang="en-US" sz="1800" b="1">
                <a:solidFill>
                  <a:srgbClr val="003300"/>
                </a:solidFill>
                <a:latin typeface="Times New Roman" pitchFamily="18" charset="0"/>
              </a:rPr>
              <a:t>Restek® ULTRA C-18 and CN Columns (250mm x 4.6mm, 5µ),  </a:t>
            </a:r>
          </a:p>
          <a:p>
            <a:r>
              <a:rPr lang="en-US" sz="1800" b="1">
                <a:solidFill>
                  <a:srgbClr val="003300"/>
                </a:solidFill>
                <a:latin typeface="Times New Roman" pitchFamily="18" charset="0"/>
              </a:rPr>
              <a:t>Mobile Phase: (1:1 Methanol:Water), 1.5 mL/min.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5"/>
          <p:cNvPicPr>
            <a:picLocks noChangeAspect="1" noChangeArrowheads="1"/>
          </p:cNvPicPr>
          <p:nvPr/>
        </p:nvPicPr>
        <p:blipFill>
          <a:blip r:embed="rId2" cstate="print"/>
          <a:srcRect/>
          <a:stretch>
            <a:fillRect/>
          </a:stretch>
        </p:blipFill>
        <p:spPr bwMode="auto">
          <a:xfrm>
            <a:off x="611188" y="765175"/>
            <a:ext cx="3886200" cy="4449763"/>
          </a:xfrm>
          <a:prstGeom prst="rect">
            <a:avLst/>
          </a:prstGeom>
          <a:noFill/>
          <a:ln w="9525">
            <a:noFill/>
            <a:miter lim="800000"/>
            <a:headEnd/>
            <a:tailEnd/>
          </a:ln>
        </p:spPr>
      </p:pic>
      <p:pic>
        <p:nvPicPr>
          <p:cNvPr id="26627" name="Picture 7"/>
          <p:cNvPicPr>
            <a:picLocks noChangeAspect="1" noChangeArrowheads="1"/>
          </p:cNvPicPr>
          <p:nvPr/>
        </p:nvPicPr>
        <p:blipFill>
          <a:blip r:embed="rId3" cstate="print"/>
          <a:srcRect/>
          <a:stretch>
            <a:fillRect/>
          </a:stretch>
        </p:blipFill>
        <p:spPr bwMode="auto">
          <a:xfrm>
            <a:off x="4932363" y="836613"/>
            <a:ext cx="3600450" cy="4378325"/>
          </a:xfrm>
          <a:prstGeom prst="rect">
            <a:avLst/>
          </a:prstGeom>
          <a:noFill/>
          <a:ln w="9525">
            <a:noFill/>
            <a:miter lim="800000"/>
            <a:headEnd/>
            <a:tailEnd/>
          </a:ln>
        </p:spPr>
      </p:pic>
      <p:sp>
        <p:nvSpPr>
          <p:cNvPr id="26628" name="Rectangle 8"/>
          <p:cNvSpPr>
            <a:spLocks noChangeArrowheads="1"/>
          </p:cNvSpPr>
          <p:nvPr/>
        </p:nvSpPr>
        <p:spPr bwMode="auto">
          <a:xfrm>
            <a:off x="2124075" y="5373688"/>
            <a:ext cx="404813" cy="457200"/>
          </a:xfrm>
          <a:prstGeom prst="rect">
            <a:avLst/>
          </a:prstGeom>
          <a:noFill/>
          <a:ln w="12700" cap="sq">
            <a:noFill/>
            <a:miter lim="800000"/>
            <a:headEnd type="none" w="sm" len="sm"/>
            <a:tailEnd type="none" w="sm" len="sm"/>
          </a:ln>
        </p:spPr>
        <p:txBody>
          <a:bodyPr wrap="none">
            <a:spAutoFit/>
          </a:bodyPr>
          <a:lstStyle/>
          <a:p>
            <a:r>
              <a:rPr lang="en-US" b="1">
                <a:solidFill>
                  <a:schemeClr val="tx2"/>
                </a:solidFill>
              </a:rPr>
              <a:t>A</a:t>
            </a:r>
          </a:p>
        </p:txBody>
      </p:sp>
      <p:sp>
        <p:nvSpPr>
          <p:cNvPr id="26629" name="Rectangle 9"/>
          <p:cNvSpPr>
            <a:spLocks noChangeArrowheads="1"/>
          </p:cNvSpPr>
          <p:nvPr/>
        </p:nvSpPr>
        <p:spPr bwMode="auto">
          <a:xfrm>
            <a:off x="6804025" y="5300663"/>
            <a:ext cx="404813" cy="457200"/>
          </a:xfrm>
          <a:prstGeom prst="rect">
            <a:avLst/>
          </a:prstGeom>
          <a:noFill/>
          <a:ln w="12700" cap="sq">
            <a:noFill/>
            <a:miter lim="800000"/>
            <a:headEnd type="none" w="sm" len="sm"/>
            <a:tailEnd type="none" w="sm" len="sm"/>
          </a:ln>
        </p:spPr>
        <p:txBody>
          <a:bodyPr wrap="none">
            <a:spAutoFit/>
          </a:bodyPr>
          <a:lstStyle/>
          <a:p>
            <a:r>
              <a:rPr lang="en-US" b="1">
                <a:solidFill>
                  <a:schemeClr val="tx2"/>
                </a:solidFill>
              </a:rPr>
              <a:t>B</a:t>
            </a:r>
          </a:p>
        </p:txBody>
      </p:sp>
      <p:sp>
        <p:nvSpPr>
          <p:cNvPr id="26630" name="Rectangle 10"/>
          <p:cNvSpPr>
            <a:spLocks noChangeArrowheads="1"/>
          </p:cNvSpPr>
          <p:nvPr/>
        </p:nvSpPr>
        <p:spPr bwMode="auto">
          <a:xfrm>
            <a:off x="2987675" y="5300663"/>
            <a:ext cx="3379788" cy="457200"/>
          </a:xfrm>
          <a:prstGeom prst="rect">
            <a:avLst/>
          </a:prstGeom>
          <a:noFill/>
          <a:ln w="12700" cap="sq">
            <a:noFill/>
            <a:miter lim="800000"/>
            <a:headEnd type="none" w="sm" len="sm"/>
            <a:tailEnd type="none" w="sm" len="sm"/>
          </a:ln>
        </p:spPr>
        <p:txBody>
          <a:bodyPr wrap="none">
            <a:spAutoFit/>
          </a:bodyPr>
          <a:lstStyle/>
          <a:p>
            <a:r>
              <a:rPr lang="en-US" sz="1800" b="1">
                <a:solidFill>
                  <a:schemeClr val="tx2"/>
                </a:solidFill>
              </a:rPr>
              <a:t>Supelcosil LC-PAH Columns</a:t>
            </a:r>
            <a:r>
              <a:rPr lang="en-US" b="1">
                <a:solidFill>
                  <a:schemeClr val="tx2"/>
                </a:solidFill>
              </a:rPr>
              <a:t>.</a:t>
            </a:r>
          </a:p>
        </p:txBody>
      </p:sp>
      <p:sp>
        <p:nvSpPr>
          <p:cNvPr id="26631" name="Rectangle 11"/>
          <p:cNvSpPr>
            <a:spLocks noChangeArrowheads="1"/>
          </p:cNvSpPr>
          <p:nvPr/>
        </p:nvSpPr>
        <p:spPr bwMode="auto">
          <a:xfrm>
            <a:off x="539750" y="5876925"/>
            <a:ext cx="3816350" cy="581025"/>
          </a:xfrm>
          <a:prstGeom prst="rect">
            <a:avLst/>
          </a:prstGeom>
          <a:noFill/>
          <a:ln w="12700" cap="sq">
            <a:noFill/>
            <a:miter lim="800000"/>
            <a:headEnd type="none" w="sm" len="sm"/>
            <a:tailEnd type="none" w="sm" len="sm"/>
          </a:ln>
        </p:spPr>
        <p:txBody>
          <a:bodyPr>
            <a:spAutoFit/>
          </a:bodyPr>
          <a:lstStyle/>
          <a:p>
            <a:r>
              <a:rPr lang="en-US" sz="1600" b="1">
                <a:solidFill>
                  <a:schemeClr val="tx2"/>
                </a:solidFill>
              </a:rPr>
              <a:t>Conditions: A: 150mm x 4.6mm, 5µ.</a:t>
            </a:r>
          </a:p>
          <a:p>
            <a:r>
              <a:rPr lang="en-US" sz="1600" b="1">
                <a:solidFill>
                  <a:schemeClr val="tx2"/>
                </a:solidFill>
              </a:rPr>
              <a:t>Flow Rate: 1.5 mL/min</a:t>
            </a:r>
          </a:p>
        </p:txBody>
      </p:sp>
      <p:sp>
        <p:nvSpPr>
          <p:cNvPr id="26632" name="Rectangle 12"/>
          <p:cNvSpPr>
            <a:spLocks noChangeArrowheads="1"/>
          </p:cNvSpPr>
          <p:nvPr/>
        </p:nvSpPr>
        <p:spPr bwMode="auto">
          <a:xfrm>
            <a:off x="5003800" y="5876925"/>
            <a:ext cx="3671888" cy="581025"/>
          </a:xfrm>
          <a:prstGeom prst="rect">
            <a:avLst/>
          </a:prstGeom>
          <a:noFill/>
          <a:ln w="12700" cap="sq">
            <a:noFill/>
            <a:miter lim="800000"/>
            <a:headEnd type="none" w="sm" len="sm"/>
            <a:tailEnd type="none" w="sm" len="sm"/>
          </a:ln>
        </p:spPr>
        <p:txBody>
          <a:bodyPr>
            <a:spAutoFit/>
          </a:bodyPr>
          <a:lstStyle/>
          <a:p>
            <a:r>
              <a:rPr lang="en-US" sz="1600" b="1">
                <a:solidFill>
                  <a:schemeClr val="tx2"/>
                </a:solidFill>
              </a:rPr>
              <a:t>Conditions: B: 50mm x 4.6mm, 3µ.</a:t>
            </a:r>
          </a:p>
          <a:p>
            <a:r>
              <a:rPr lang="en-US" sz="1600" b="1">
                <a:solidFill>
                  <a:schemeClr val="tx2"/>
                </a:solidFill>
              </a:rPr>
              <a:t>Flow Rate: 3.0 mL/min</a:t>
            </a:r>
          </a:p>
        </p:txBody>
      </p:sp>
      <p:cxnSp>
        <p:nvCxnSpPr>
          <p:cNvPr id="10" name="Straight Connector 9"/>
          <p:cNvCxnSpPr/>
          <p:nvPr/>
        </p:nvCxnSpPr>
        <p:spPr bwMode="auto">
          <a:xfrm>
            <a:off x="683568" y="6165304"/>
            <a:ext cx="1224136" cy="0"/>
          </a:xfrm>
          <a:prstGeom prst="line">
            <a:avLst/>
          </a:prstGeom>
          <a:solidFill>
            <a:schemeClr val="accent1"/>
          </a:solidFill>
          <a:ln w="12700" cap="sq" cmpd="sng" algn="ctr">
            <a:solidFill>
              <a:srgbClr val="C00000"/>
            </a:solidFill>
            <a:prstDash val="solid"/>
            <a:round/>
            <a:headEnd type="none" w="sm" len="sm"/>
            <a:tailEnd type="none" w="sm" len="sm"/>
          </a:ln>
          <a:effectLst/>
        </p:spPr>
      </p:cxnSp>
      <p:cxnSp>
        <p:nvCxnSpPr>
          <p:cNvPr id="12" name="Straight Connector 11"/>
          <p:cNvCxnSpPr>
            <a:stCxn id="26632" idx="1"/>
          </p:cNvCxnSpPr>
          <p:nvPr/>
        </p:nvCxnSpPr>
        <p:spPr bwMode="auto">
          <a:xfrm flipV="1">
            <a:off x="5003800" y="6165304"/>
            <a:ext cx="1440408" cy="2134"/>
          </a:xfrm>
          <a:prstGeom prst="line">
            <a:avLst/>
          </a:prstGeom>
          <a:solidFill>
            <a:schemeClr val="accent1"/>
          </a:solidFill>
          <a:ln w="12700" cap="sq" cmpd="sng" algn="ctr">
            <a:solidFill>
              <a:srgbClr val="C00000"/>
            </a:solidFill>
            <a:prstDash val="solid"/>
            <a:round/>
            <a:headEnd type="none" w="sm" len="sm"/>
            <a:tailEnd type="none" w="sm" len="sm"/>
          </a:ln>
          <a:effectLst/>
        </p:spPr>
      </p:cxn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4"/>
          <p:cNvSpPr txBox="1">
            <a:spLocks noChangeArrowheads="1"/>
          </p:cNvSpPr>
          <p:nvPr/>
        </p:nvSpPr>
        <p:spPr bwMode="auto">
          <a:xfrm>
            <a:off x="1692275" y="620713"/>
            <a:ext cx="6119813" cy="396875"/>
          </a:xfrm>
          <a:prstGeom prst="rect">
            <a:avLst/>
          </a:prstGeom>
          <a:noFill/>
          <a:ln w="12700" cap="sq">
            <a:noFill/>
            <a:miter lim="800000"/>
            <a:headEnd type="none" w="sm" len="sm"/>
            <a:tailEnd type="none" w="sm" len="sm"/>
          </a:ln>
        </p:spPr>
        <p:txBody>
          <a:bodyPr>
            <a:spAutoFit/>
          </a:bodyPr>
          <a:lstStyle/>
          <a:p>
            <a:pPr>
              <a:spcBef>
                <a:spcPct val="50000"/>
              </a:spcBef>
            </a:pPr>
            <a:r>
              <a:rPr lang="sr-Latn-CS" sz="2000" b="1" u="sng">
                <a:solidFill>
                  <a:srgbClr val="003300"/>
                </a:solidFill>
                <a:latin typeface="Times New Roman" pitchFamily="18" charset="0"/>
              </a:rPr>
              <a:t>JONOIZMENJIVAČKA HROMATOGRAFIJA</a:t>
            </a:r>
            <a:endParaRPr lang="en-US" sz="2000" b="1" u="sng">
              <a:solidFill>
                <a:srgbClr val="003300"/>
              </a:solidFill>
              <a:latin typeface="Times New Roman" pitchFamily="18" charset="0"/>
            </a:endParaRPr>
          </a:p>
        </p:txBody>
      </p:sp>
      <p:pic>
        <p:nvPicPr>
          <p:cNvPr id="27651" name="Picture 6" descr="Ion Exchange "/>
          <p:cNvPicPr>
            <a:picLocks noChangeAspect="1" noChangeArrowheads="1"/>
          </p:cNvPicPr>
          <p:nvPr/>
        </p:nvPicPr>
        <p:blipFill>
          <a:blip r:embed="rId2" cstate="print"/>
          <a:srcRect/>
          <a:stretch>
            <a:fillRect/>
          </a:stretch>
        </p:blipFill>
        <p:spPr bwMode="auto">
          <a:xfrm>
            <a:off x="1547813" y="1557338"/>
            <a:ext cx="6467475" cy="4619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4"/>
          <p:cNvSpPr txBox="1">
            <a:spLocks noChangeArrowheads="1"/>
          </p:cNvSpPr>
          <p:nvPr/>
        </p:nvSpPr>
        <p:spPr bwMode="auto">
          <a:xfrm>
            <a:off x="611188" y="765175"/>
            <a:ext cx="3673475" cy="1222375"/>
          </a:xfrm>
          <a:prstGeom prst="rect">
            <a:avLst/>
          </a:prstGeom>
          <a:noFill/>
          <a:ln w="12700" cap="sq">
            <a:noFill/>
            <a:miter lim="800000"/>
            <a:headEnd type="none" w="sm" len="sm"/>
            <a:tailEnd type="none" w="sm" len="sm"/>
          </a:ln>
        </p:spPr>
        <p:txBody>
          <a:bodyPr>
            <a:spAutoFit/>
          </a:bodyPr>
          <a:lstStyle/>
          <a:p>
            <a:pPr>
              <a:spcBef>
                <a:spcPct val="50000"/>
              </a:spcBef>
            </a:pPr>
            <a:r>
              <a:rPr lang="sr-Latn-CS" sz="2000" b="1" i="1" u="sng">
                <a:solidFill>
                  <a:srgbClr val="003300"/>
                </a:solidFill>
                <a:latin typeface="Times New Roman" pitchFamily="18" charset="0"/>
              </a:rPr>
              <a:t>Anjonski izmenjivači</a:t>
            </a:r>
            <a:endParaRPr lang="sr-Latn-CS" sz="2000">
              <a:solidFill>
                <a:srgbClr val="003300"/>
              </a:solidFill>
              <a:latin typeface="Times New Roman" pitchFamily="18" charset="0"/>
            </a:endParaRPr>
          </a:p>
          <a:p>
            <a:pPr>
              <a:spcBef>
                <a:spcPct val="50000"/>
              </a:spcBef>
            </a:pPr>
            <a:r>
              <a:rPr lang="sr-Latn-CS" sz="1800">
                <a:solidFill>
                  <a:srgbClr val="003300"/>
                </a:solidFill>
                <a:latin typeface="Times New Roman" pitchFamily="18" charset="0"/>
              </a:rPr>
              <a:t> R</a:t>
            </a:r>
            <a:r>
              <a:rPr lang="sr-Latn-CS" sz="1800" baseline="30000">
                <a:solidFill>
                  <a:srgbClr val="003300"/>
                </a:solidFill>
                <a:latin typeface="Times New Roman" pitchFamily="18" charset="0"/>
              </a:rPr>
              <a:t>+</a:t>
            </a:r>
            <a:r>
              <a:rPr lang="sr-Latn-CS" sz="1800">
                <a:solidFill>
                  <a:srgbClr val="003300"/>
                </a:solidFill>
                <a:latin typeface="Times New Roman" pitchFamily="18" charset="0"/>
              </a:rPr>
              <a:t>Y</a:t>
            </a:r>
            <a:r>
              <a:rPr lang="sr-Latn-CS" sz="1800" baseline="30000">
                <a:solidFill>
                  <a:srgbClr val="003300"/>
                </a:solidFill>
                <a:latin typeface="Times New Roman" pitchFamily="18" charset="0"/>
              </a:rPr>
              <a:t>-</a:t>
            </a:r>
            <a:r>
              <a:rPr lang="sr-Latn-CS" sz="1800">
                <a:solidFill>
                  <a:srgbClr val="003300"/>
                </a:solidFill>
                <a:latin typeface="Times New Roman" pitchFamily="18" charset="0"/>
              </a:rPr>
              <a:t>   +   X</a:t>
            </a:r>
            <a:r>
              <a:rPr lang="sr-Latn-CS" sz="1800" baseline="30000">
                <a:solidFill>
                  <a:srgbClr val="003300"/>
                </a:solidFill>
                <a:latin typeface="Times New Roman" pitchFamily="18" charset="0"/>
              </a:rPr>
              <a:t>-</a:t>
            </a:r>
            <a:r>
              <a:rPr lang="sr-Latn-CS" sz="1800">
                <a:solidFill>
                  <a:srgbClr val="003300"/>
                </a:solidFill>
                <a:latin typeface="Times New Roman" pitchFamily="18" charset="0"/>
              </a:rPr>
              <a:t>    </a:t>
            </a:r>
            <a:r>
              <a:rPr lang="sr-Latn-CS" sz="1800">
                <a:solidFill>
                  <a:srgbClr val="003300"/>
                </a:solidFill>
                <a:latin typeface="Times New Roman" pitchFamily="18" charset="0"/>
                <a:sym typeface="Wingdings 3" pitchFamily="18" charset="2"/>
              </a:rPr>
              <a:t>   R</a:t>
            </a:r>
            <a:r>
              <a:rPr lang="sr-Latn-CS" sz="1800" baseline="30000">
                <a:solidFill>
                  <a:srgbClr val="003300"/>
                </a:solidFill>
                <a:latin typeface="Times New Roman" pitchFamily="18" charset="0"/>
                <a:sym typeface="Wingdings 3" pitchFamily="18" charset="2"/>
              </a:rPr>
              <a:t>+</a:t>
            </a:r>
            <a:r>
              <a:rPr lang="sr-Latn-CS" sz="1800">
                <a:solidFill>
                  <a:srgbClr val="003300"/>
                </a:solidFill>
                <a:latin typeface="Times New Roman" pitchFamily="18" charset="0"/>
                <a:sym typeface="Wingdings 3" pitchFamily="18" charset="2"/>
              </a:rPr>
              <a:t>X</a:t>
            </a:r>
            <a:r>
              <a:rPr lang="sr-Latn-CS" sz="1800" baseline="30000">
                <a:solidFill>
                  <a:srgbClr val="003300"/>
                </a:solidFill>
                <a:latin typeface="Times New Roman" pitchFamily="18" charset="0"/>
                <a:sym typeface="Wingdings 3" pitchFamily="18" charset="2"/>
              </a:rPr>
              <a:t>-</a:t>
            </a:r>
            <a:r>
              <a:rPr lang="sr-Latn-CS" sz="1800">
                <a:solidFill>
                  <a:srgbClr val="003300"/>
                </a:solidFill>
                <a:latin typeface="Times New Roman" pitchFamily="18" charset="0"/>
                <a:sym typeface="Wingdings 3" pitchFamily="18" charset="2"/>
              </a:rPr>
              <a:t>   +   Y</a:t>
            </a:r>
            <a:r>
              <a:rPr lang="sr-Latn-CS" sz="1800" baseline="30000">
                <a:solidFill>
                  <a:srgbClr val="003300"/>
                </a:solidFill>
                <a:latin typeface="Times New Roman" pitchFamily="18" charset="0"/>
                <a:sym typeface="Wingdings 3" pitchFamily="18" charset="2"/>
              </a:rPr>
              <a:t>-</a:t>
            </a:r>
          </a:p>
          <a:p>
            <a:pPr>
              <a:spcBef>
                <a:spcPct val="50000"/>
              </a:spcBef>
            </a:pPr>
            <a:r>
              <a:rPr lang="sr-Latn-CS" sz="1800">
                <a:solidFill>
                  <a:srgbClr val="003300"/>
                </a:solidFill>
                <a:latin typeface="Times New Roman" pitchFamily="18" charset="0"/>
                <a:sym typeface="Wingdings 3" pitchFamily="18" charset="2"/>
              </a:rPr>
              <a:t>(smola)  (rastvor)   (smola)   (rastvor)</a:t>
            </a:r>
          </a:p>
        </p:txBody>
      </p:sp>
      <p:sp>
        <p:nvSpPr>
          <p:cNvPr id="28675" name="Text Box 7"/>
          <p:cNvSpPr txBox="1">
            <a:spLocks noChangeArrowheads="1"/>
          </p:cNvSpPr>
          <p:nvPr/>
        </p:nvSpPr>
        <p:spPr bwMode="auto">
          <a:xfrm>
            <a:off x="4787900" y="620713"/>
            <a:ext cx="3816350" cy="1374775"/>
          </a:xfrm>
          <a:prstGeom prst="rect">
            <a:avLst/>
          </a:prstGeom>
          <a:noFill/>
          <a:ln w="12700" cap="sq">
            <a:noFill/>
            <a:miter lim="800000"/>
            <a:headEnd type="none" w="sm" len="sm"/>
            <a:tailEnd type="none" w="sm" len="sm"/>
          </a:ln>
        </p:spPr>
        <p:txBody>
          <a:bodyPr>
            <a:spAutoFit/>
          </a:bodyPr>
          <a:lstStyle/>
          <a:p>
            <a:pPr>
              <a:lnSpc>
                <a:spcPct val="150000"/>
              </a:lnSpc>
            </a:pPr>
            <a:r>
              <a:rPr lang="sr-Latn-CS" sz="2000" b="1" i="1" u="sng">
                <a:solidFill>
                  <a:srgbClr val="003300"/>
                </a:solidFill>
                <a:latin typeface="Times New Roman" pitchFamily="18" charset="0"/>
              </a:rPr>
              <a:t>Katjonski izmenjivači</a:t>
            </a:r>
            <a:endParaRPr lang="sr-Latn-CS" sz="2000">
              <a:solidFill>
                <a:srgbClr val="003300"/>
              </a:solidFill>
              <a:latin typeface="Times New Roman" pitchFamily="18" charset="0"/>
            </a:endParaRPr>
          </a:p>
          <a:p>
            <a:pPr>
              <a:lnSpc>
                <a:spcPct val="150000"/>
              </a:lnSpc>
            </a:pPr>
            <a:r>
              <a:rPr lang="sr-Latn-CS" sz="1800">
                <a:solidFill>
                  <a:srgbClr val="003300"/>
                </a:solidFill>
                <a:latin typeface="Times New Roman" pitchFamily="18" charset="0"/>
              </a:rPr>
              <a:t> R</a:t>
            </a:r>
            <a:r>
              <a:rPr lang="sr-Latn-CS" sz="1800" baseline="30000">
                <a:solidFill>
                  <a:srgbClr val="003300"/>
                </a:solidFill>
                <a:latin typeface="Times New Roman" pitchFamily="18" charset="0"/>
              </a:rPr>
              <a:t>-</a:t>
            </a:r>
            <a:r>
              <a:rPr lang="sr-Latn-CS" sz="1800">
                <a:solidFill>
                  <a:srgbClr val="003300"/>
                </a:solidFill>
                <a:latin typeface="Times New Roman" pitchFamily="18" charset="0"/>
              </a:rPr>
              <a:t>Y</a:t>
            </a:r>
            <a:r>
              <a:rPr lang="sr-Latn-CS" sz="1800" baseline="30000">
                <a:solidFill>
                  <a:srgbClr val="003300"/>
                </a:solidFill>
                <a:latin typeface="Times New Roman" pitchFamily="18" charset="0"/>
              </a:rPr>
              <a:t>+</a:t>
            </a:r>
            <a:r>
              <a:rPr lang="sr-Latn-CS" sz="1800">
                <a:solidFill>
                  <a:srgbClr val="003300"/>
                </a:solidFill>
                <a:latin typeface="Times New Roman" pitchFamily="18" charset="0"/>
              </a:rPr>
              <a:t>   +   X</a:t>
            </a:r>
            <a:r>
              <a:rPr lang="sr-Latn-CS" sz="1800" baseline="30000">
                <a:solidFill>
                  <a:srgbClr val="003300"/>
                </a:solidFill>
                <a:latin typeface="Times New Roman" pitchFamily="18" charset="0"/>
              </a:rPr>
              <a:t>+</a:t>
            </a:r>
            <a:r>
              <a:rPr lang="sr-Latn-CS" sz="1800">
                <a:solidFill>
                  <a:srgbClr val="003300"/>
                </a:solidFill>
                <a:latin typeface="Times New Roman" pitchFamily="18" charset="0"/>
              </a:rPr>
              <a:t>    </a:t>
            </a:r>
            <a:r>
              <a:rPr lang="sr-Latn-CS" sz="1800">
                <a:solidFill>
                  <a:srgbClr val="003300"/>
                </a:solidFill>
                <a:latin typeface="Times New Roman" pitchFamily="18" charset="0"/>
                <a:sym typeface="Wingdings 3" pitchFamily="18" charset="2"/>
              </a:rPr>
              <a:t>   R</a:t>
            </a:r>
            <a:r>
              <a:rPr lang="sr-Latn-CS" sz="1800" baseline="30000">
                <a:solidFill>
                  <a:srgbClr val="003300"/>
                </a:solidFill>
                <a:latin typeface="Times New Roman" pitchFamily="18" charset="0"/>
                <a:sym typeface="Wingdings 3" pitchFamily="18" charset="2"/>
              </a:rPr>
              <a:t>-</a:t>
            </a:r>
            <a:r>
              <a:rPr lang="sr-Latn-CS" sz="1800">
                <a:solidFill>
                  <a:srgbClr val="003300"/>
                </a:solidFill>
                <a:latin typeface="Times New Roman" pitchFamily="18" charset="0"/>
                <a:sym typeface="Wingdings 3" pitchFamily="18" charset="2"/>
              </a:rPr>
              <a:t>X</a:t>
            </a:r>
            <a:r>
              <a:rPr lang="sr-Latn-CS" sz="1800" baseline="30000">
                <a:solidFill>
                  <a:srgbClr val="003300"/>
                </a:solidFill>
                <a:latin typeface="Times New Roman" pitchFamily="18" charset="0"/>
                <a:sym typeface="Wingdings 3" pitchFamily="18" charset="2"/>
              </a:rPr>
              <a:t>+</a:t>
            </a:r>
            <a:r>
              <a:rPr lang="sr-Latn-CS" sz="1800">
                <a:solidFill>
                  <a:srgbClr val="003300"/>
                </a:solidFill>
                <a:latin typeface="Times New Roman" pitchFamily="18" charset="0"/>
                <a:sym typeface="Wingdings 3" pitchFamily="18" charset="2"/>
              </a:rPr>
              <a:t>   +   Y</a:t>
            </a:r>
            <a:r>
              <a:rPr lang="sr-Latn-CS" sz="1800" baseline="30000">
                <a:solidFill>
                  <a:srgbClr val="003300"/>
                </a:solidFill>
                <a:latin typeface="Times New Roman" pitchFamily="18" charset="0"/>
                <a:sym typeface="Wingdings 3" pitchFamily="18" charset="2"/>
              </a:rPr>
              <a:t>+</a:t>
            </a:r>
          </a:p>
          <a:p>
            <a:pPr>
              <a:lnSpc>
                <a:spcPct val="150000"/>
              </a:lnSpc>
            </a:pPr>
            <a:r>
              <a:rPr lang="sr-Latn-CS" sz="1800">
                <a:solidFill>
                  <a:srgbClr val="003300"/>
                </a:solidFill>
                <a:latin typeface="Times New Roman" pitchFamily="18" charset="0"/>
                <a:sym typeface="Wingdings 3" pitchFamily="18" charset="2"/>
              </a:rPr>
              <a:t>(smola)  (rastvor)   (smola)   (rastvor)</a:t>
            </a:r>
            <a:endParaRPr lang="en-US" sz="1800">
              <a:latin typeface="Times New Roman" pitchFamily="18" charset="0"/>
            </a:endParaRPr>
          </a:p>
        </p:txBody>
      </p:sp>
      <p:sp>
        <p:nvSpPr>
          <p:cNvPr id="28676" name="Text Box 8"/>
          <p:cNvSpPr txBox="1">
            <a:spLocks noChangeArrowheads="1"/>
          </p:cNvSpPr>
          <p:nvPr/>
        </p:nvSpPr>
        <p:spPr bwMode="auto">
          <a:xfrm>
            <a:off x="684213" y="2852738"/>
            <a:ext cx="4032250" cy="3286125"/>
          </a:xfrm>
          <a:prstGeom prst="rect">
            <a:avLst/>
          </a:prstGeom>
          <a:noFill/>
          <a:ln w="12700" cap="sq">
            <a:noFill/>
            <a:miter lim="800000"/>
            <a:headEnd type="none" w="sm" len="sm"/>
            <a:tailEnd type="none" w="sm" len="sm"/>
          </a:ln>
        </p:spPr>
        <p:txBody>
          <a:bodyPr>
            <a:spAutoFit/>
          </a:bodyPr>
          <a:lstStyle/>
          <a:p>
            <a:pPr marL="342900" indent="-342900">
              <a:spcBef>
                <a:spcPct val="50000"/>
              </a:spcBef>
            </a:pPr>
            <a:r>
              <a:rPr lang="sr-Latn-CS" sz="2000" b="1" dirty="0">
                <a:solidFill>
                  <a:schemeClr val="tx2"/>
                </a:solidFill>
                <a:latin typeface="Times New Roman" pitchFamily="18" charset="0"/>
              </a:rPr>
              <a:t>DETEKTORI U IC</a:t>
            </a:r>
          </a:p>
          <a:p>
            <a:pPr marL="342900" indent="-342900">
              <a:spcBef>
                <a:spcPct val="50000"/>
              </a:spcBef>
              <a:buFont typeface="Wingdings" pitchFamily="2" charset="2"/>
              <a:buChar char="q"/>
            </a:pPr>
            <a:r>
              <a:rPr lang="sr-Latn-CS" sz="1800" b="1" dirty="0">
                <a:solidFill>
                  <a:schemeClr val="tx2"/>
                </a:solidFill>
                <a:latin typeface="Times New Roman" pitchFamily="18" charset="0"/>
              </a:rPr>
              <a:t>Provodljivost</a:t>
            </a:r>
          </a:p>
          <a:p>
            <a:pPr marL="342900" indent="-342900">
              <a:spcBef>
                <a:spcPct val="50000"/>
              </a:spcBef>
            </a:pPr>
            <a:r>
              <a:rPr lang="sr-Latn-CS" sz="1800" b="1" dirty="0">
                <a:solidFill>
                  <a:schemeClr val="tx2"/>
                </a:solidFill>
                <a:latin typeface="Times New Roman" pitchFamily="18" charset="0"/>
              </a:rPr>
              <a:t>      - suppressed IC</a:t>
            </a:r>
          </a:p>
          <a:p>
            <a:pPr marL="342900" indent="-342900">
              <a:spcBef>
                <a:spcPct val="50000"/>
              </a:spcBef>
            </a:pPr>
            <a:r>
              <a:rPr lang="sr-Latn-CS" sz="1800" b="1" dirty="0">
                <a:solidFill>
                  <a:schemeClr val="tx2"/>
                </a:solidFill>
                <a:latin typeface="Times New Roman" pitchFamily="18" charset="0"/>
              </a:rPr>
              <a:t>      - unsuppressed IC</a:t>
            </a:r>
          </a:p>
          <a:p>
            <a:pPr marL="342900" indent="-342900">
              <a:spcBef>
                <a:spcPct val="50000"/>
              </a:spcBef>
              <a:buFont typeface="Wingdings" pitchFamily="2" charset="2"/>
              <a:buChar char="q"/>
            </a:pPr>
            <a:r>
              <a:rPr lang="sr-Latn-CS" sz="1800" b="1" dirty="0">
                <a:solidFill>
                  <a:schemeClr val="tx2"/>
                </a:solidFill>
                <a:latin typeface="Times New Roman" pitchFamily="18" charset="0"/>
              </a:rPr>
              <a:t>UV apsorpcija</a:t>
            </a:r>
          </a:p>
          <a:p>
            <a:pPr marL="342900" indent="-342900">
              <a:spcBef>
                <a:spcPct val="50000"/>
              </a:spcBef>
              <a:buFont typeface="Wingdings" pitchFamily="2" charset="2"/>
              <a:buChar char="q"/>
            </a:pPr>
            <a:r>
              <a:rPr lang="en-US" sz="1800" b="1" dirty="0" smtClean="0">
                <a:solidFill>
                  <a:schemeClr val="tx2"/>
                </a:solidFill>
                <a:latin typeface="Times New Roman" pitchFamily="18" charset="0"/>
              </a:rPr>
              <a:t>I</a:t>
            </a:r>
            <a:r>
              <a:rPr lang="sr-Latn-CS" sz="1800" b="1" dirty="0" smtClean="0">
                <a:solidFill>
                  <a:schemeClr val="tx2"/>
                </a:solidFill>
                <a:latin typeface="Times New Roman" pitchFamily="18" charset="0"/>
              </a:rPr>
              <a:t>ndeks</a:t>
            </a:r>
            <a:r>
              <a:rPr lang="en-US" sz="1800" b="1" dirty="0" smtClean="0">
                <a:solidFill>
                  <a:schemeClr val="tx2"/>
                </a:solidFill>
                <a:latin typeface="Times New Roman" pitchFamily="18" charset="0"/>
              </a:rPr>
              <a:t> r</a:t>
            </a:r>
            <a:r>
              <a:rPr lang="sr-Latn-CS" sz="1800" b="1" dirty="0" smtClean="0">
                <a:solidFill>
                  <a:schemeClr val="tx2"/>
                </a:solidFill>
                <a:latin typeface="Times New Roman" pitchFamily="18" charset="0"/>
              </a:rPr>
              <a:t>efrak</a:t>
            </a:r>
            <a:r>
              <a:rPr lang="en-US" sz="1800" b="1" dirty="0" smtClean="0">
                <a:solidFill>
                  <a:schemeClr val="tx2"/>
                </a:solidFill>
                <a:latin typeface="Times New Roman" pitchFamily="18" charset="0"/>
              </a:rPr>
              <a:t>c</a:t>
            </a:r>
            <a:r>
              <a:rPr lang="sr-Latn-CS" sz="1800" b="1" dirty="0" smtClean="0">
                <a:solidFill>
                  <a:schemeClr val="tx2"/>
                </a:solidFill>
                <a:latin typeface="Times New Roman" pitchFamily="18" charset="0"/>
              </a:rPr>
              <a:t>i</a:t>
            </a:r>
            <a:r>
              <a:rPr lang="en-US" sz="1800" b="1" dirty="0" smtClean="0">
                <a:solidFill>
                  <a:schemeClr val="tx2"/>
                </a:solidFill>
                <a:latin typeface="Times New Roman" pitchFamily="18" charset="0"/>
              </a:rPr>
              <a:t>je</a:t>
            </a:r>
            <a:endParaRPr lang="sr-Latn-CS" sz="1800" b="1" dirty="0">
              <a:solidFill>
                <a:schemeClr val="tx2"/>
              </a:solidFill>
              <a:latin typeface="Times New Roman" pitchFamily="18" charset="0"/>
            </a:endParaRPr>
          </a:p>
          <a:p>
            <a:pPr marL="342900" indent="-342900">
              <a:spcBef>
                <a:spcPct val="50000"/>
              </a:spcBef>
              <a:buFont typeface="Wingdings" pitchFamily="2" charset="2"/>
              <a:buChar char="q"/>
            </a:pPr>
            <a:r>
              <a:rPr lang="sr-Latn-CS" sz="1800" b="1" dirty="0">
                <a:solidFill>
                  <a:schemeClr val="tx2"/>
                </a:solidFill>
                <a:latin typeface="Times New Roman" pitchFamily="18" charset="0"/>
              </a:rPr>
              <a:t>Elektrohemijska detekcija</a:t>
            </a:r>
          </a:p>
          <a:p>
            <a:pPr marL="342900" indent="-342900">
              <a:spcBef>
                <a:spcPct val="50000"/>
              </a:spcBef>
              <a:buFontTx/>
              <a:buAutoNum type="arabicPeriod"/>
            </a:pPr>
            <a:endParaRPr lang="en-US" sz="1800" b="1" dirty="0">
              <a:solidFill>
                <a:schemeClr val="tx2"/>
              </a:solidFill>
              <a:latin typeface="Times New Roman" pitchFamily="18" charset="0"/>
            </a:endParaRPr>
          </a:p>
        </p:txBody>
      </p:sp>
      <p:pic>
        <p:nvPicPr>
          <p:cNvPr id="28677" name="Picture 10" descr="Hrom_Petn_9"/>
          <p:cNvPicPr>
            <a:picLocks noChangeAspect="1" noChangeArrowheads="1"/>
          </p:cNvPicPr>
          <p:nvPr/>
        </p:nvPicPr>
        <p:blipFill>
          <a:blip r:embed="rId2" cstate="print"/>
          <a:srcRect/>
          <a:stretch>
            <a:fillRect/>
          </a:stretch>
        </p:blipFill>
        <p:spPr bwMode="auto">
          <a:xfrm>
            <a:off x="4572000" y="2060575"/>
            <a:ext cx="4208463" cy="4608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4"/>
          <p:cNvSpPr txBox="1">
            <a:spLocks noChangeArrowheads="1"/>
          </p:cNvSpPr>
          <p:nvPr/>
        </p:nvSpPr>
        <p:spPr bwMode="auto">
          <a:xfrm>
            <a:off x="1763713" y="692150"/>
            <a:ext cx="5761037" cy="396875"/>
          </a:xfrm>
          <a:prstGeom prst="rect">
            <a:avLst/>
          </a:prstGeom>
          <a:noFill/>
          <a:ln w="12700" cap="sq">
            <a:noFill/>
            <a:miter lim="800000"/>
            <a:headEnd type="none" w="sm" len="sm"/>
            <a:tailEnd type="none" w="sm" len="sm"/>
          </a:ln>
        </p:spPr>
        <p:txBody>
          <a:bodyPr>
            <a:spAutoFit/>
          </a:bodyPr>
          <a:lstStyle/>
          <a:p>
            <a:pPr algn="ctr">
              <a:spcBef>
                <a:spcPct val="50000"/>
              </a:spcBef>
            </a:pPr>
            <a:r>
              <a:rPr lang="sr-Latn-CS" sz="2000" b="1" u="sng">
                <a:solidFill>
                  <a:srgbClr val="003300"/>
                </a:solidFill>
                <a:latin typeface="Times New Roman" pitchFamily="18" charset="0"/>
              </a:rPr>
              <a:t>GEL-HROMATOGRAFIJA</a:t>
            </a:r>
            <a:endParaRPr lang="en-US" sz="2000" b="1" u="sng">
              <a:solidFill>
                <a:srgbClr val="003300"/>
              </a:solidFill>
              <a:latin typeface="Times New Roman" pitchFamily="18" charset="0"/>
            </a:endParaRPr>
          </a:p>
        </p:txBody>
      </p:sp>
      <p:pic>
        <p:nvPicPr>
          <p:cNvPr id="29699" name="Picture 6" descr="ExclusionChrom"/>
          <p:cNvPicPr>
            <a:picLocks noChangeAspect="1" noChangeArrowheads="1"/>
          </p:cNvPicPr>
          <p:nvPr/>
        </p:nvPicPr>
        <p:blipFill>
          <a:blip r:embed="rId2" cstate="print"/>
          <a:srcRect/>
          <a:stretch>
            <a:fillRect/>
          </a:stretch>
        </p:blipFill>
        <p:spPr bwMode="auto">
          <a:xfrm>
            <a:off x="1116013" y="1052513"/>
            <a:ext cx="1223962" cy="5184775"/>
          </a:xfrm>
          <a:prstGeom prst="rect">
            <a:avLst/>
          </a:prstGeom>
          <a:noFill/>
          <a:ln w="9525">
            <a:noFill/>
            <a:miter lim="800000"/>
            <a:headEnd/>
            <a:tailEnd/>
          </a:ln>
        </p:spPr>
      </p:pic>
      <p:sp>
        <p:nvSpPr>
          <p:cNvPr id="29700" name="Text Box 7"/>
          <p:cNvSpPr txBox="1">
            <a:spLocks noChangeArrowheads="1"/>
          </p:cNvSpPr>
          <p:nvPr/>
        </p:nvSpPr>
        <p:spPr bwMode="auto">
          <a:xfrm>
            <a:off x="2987824" y="2132856"/>
            <a:ext cx="5760889" cy="3046988"/>
          </a:xfrm>
          <a:prstGeom prst="rect">
            <a:avLst/>
          </a:prstGeom>
          <a:noFill/>
          <a:ln w="12700" cap="sq">
            <a:noFill/>
            <a:miter lim="800000"/>
            <a:headEnd type="none" w="sm" len="sm"/>
            <a:tailEnd type="none" w="sm" len="sm"/>
          </a:ln>
        </p:spPr>
        <p:txBody>
          <a:bodyPr wrap="square">
            <a:spAutoFit/>
          </a:bodyPr>
          <a:lstStyle/>
          <a:p>
            <a:pPr>
              <a:spcBef>
                <a:spcPts val="0"/>
              </a:spcBef>
              <a:buFont typeface="Wingdings" pitchFamily="2" charset="2"/>
              <a:buChar char="q"/>
            </a:pPr>
            <a:r>
              <a:rPr lang="sr-Latn-CS" sz="1800" dirty="0">
                <a:solidFill>
                  <a:srgbClr val="003300"/>
                </a:solidFill>
                <a:latin typeface="Times New Roman" pitchFamily="18" charset="0"/>
              </a:rPr>
              <a:t> </a:t>
            </a:r>
            <a:r>
              <a:rPr lang="sr-Latn-CS" dirty="0">
                <a:solidFill>
                  <a:srgbClr val="003300"/>
                </a:solidFill>
                <a:latin typeface="Times New Roman" pitchFamily="18" charset="0"/>
              </a:rPr>
              <a:t>mehanizam razdvajanja – prosejavanje, ne particija</a:t>
            </a:r>
          </a:p>
          <a:p>
            <a:pPr>
              <a:spcBef>
                <a:spcPts val="0"/>
              </a:spcBef>
              <a:buFont typeface="Wingdings" pitchFamily="2" charset="2"/>
              <a:buChar char="q"/>
            </a:pPr>
            <a:r>
              <a:rPr lang="sr-Latn-CS" dirty="0">
                <a:solidFill>
                  <a:srgbClr val="003300"/>
                </a:solidFill>
                <a:latin typeface="Times New Roman" pitchFamily="18" charset="0"/>
              </a:rPr>
              <a:t> stacionarna faza – porozne silika ili polimerne </a:t>
            </a:r>
            <a:r>
              <a:rPr lang="sr-Latn-CS" dirty="0" smtClean="0">
                <a:solidFill>
                  <a:srgbClr val="003300"/>
                </a:solidFill>
                <a:latin typeface="Times New Roman" pitchFamily="18" charset="0"/>
              </a:rPr>
              <a:t>čestice </a:t>
            </a:r>
            <a:r>
              <a:rPr lang="sr-Latn-CS" dirty="0">
                <a:solidFill>
                  <a:srgbClr val="003300"/>
                </a:solidFill>
                <a:latin typeface="Times New Roman" pitchFamily="18" charset="0"/>
              </a:rPr>
              <a:t>(polistiren, poliakrilamid) (5-10 </a:t>
            </a:r>
            <a:r>
              <a:rPr lang="el-GR" dirty="0">
                <a:solidFill>
                  <a:srgbClr val="003300"/>
                </a:solidFill>
                <a:latin typeface="Times New Roman" pitchFamily="18" charset="0"/>
                <a:cs typeface="Times New Roman" pitchFamily="18" charset="0"/>
              </a:rPr>
              <a:t>μ</a:t>
            </a:r>
            <a:r>
              <a:rPr lang="sr-Latn-CS" dirty="0">
                <a:solidFill>
                  <a:srgbClr val="003300"/>
                </a:solidFill>
                <a:latin typeface="Times New Roman" pitchFamily="18" charset="0"/>
                <a:cs typeface="Times New Roman" pitchFamily="18" charset="0"/>
              </a:rPr>
              <a:t>m)</a:t>
            </a:r>
          </a:p>
          <a:p>
            <a:pPr>
              <a:spcBef>
                <a:spcPts val="0"/>
              </a:spcBef>
              <a:buFont typeface="Wingdings" pitchFamily="2" charset="2"/>
              <a:buChar char="q"/>
            </a:pPr>
            <a:r>
              <a:rPr lang="sr-Latn-CS" dirty="0">
                <a:solidFill>
                  <a:srgbClr val="003300"/>
                </a:solidFill>
                <a:latin typeface="Times New Roman" pitchFamily="18" charset="0"/>
                <a:cs typeface="Times New Roman" pitchFamily="18" charset="0"/>
              </a:rPr>
              <a:t> razdvajanje proteina, peptida, nukleinskih kiselina, </a:t>
            </a:r>
            <a:r>
              <a:rPr lang="sr-Latn-CS" dirty="0" smtClean="0">
                <a:solidFill>
                  <a:srgbClr val="003300"/>
                </a:solidFill>
                <a:latin typeface="Times New Roman" pitchFamily="18" charset="0"/>
                <a:cs typeface="Times New Roman" pitchFamily="18" charset="0"/>
              </a:rPr>
              <a:t>polisaharida</a:t>
            </a:r>
            <a:r>
              <a:rPr lang="sr-Latn-CS" dirty="0">
                <a:solidFill>
                  <a:srgbClr val="003300"/>
                </a:solidFill>
                <a:latin typeface="Times New Roman" pitchFamily="18" charset="0"/>
                <a:cs typeface="Times New Roman" pitchFamily="18" charset="0"/>
              </a:rPr>
              <a:t>, enzima, hormona; određivanje polimera</a:t>
            </a:r>
            <a:endParaRPr lang="el-GR" dirty="0">
              <a:solidFill>
                <a:srgbClr val="0033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 Box 5"/>
          <p:cNvSpPr txBox="1">
            <a:spLocks noChangeArrowheads="1"/>
          </p:cNvSpPr>
          <p:nvPr/>
        </p:nvSpPr>
        <p:spPr bwMode="auto">
          <a:xfrm>
            <a:off x="1763713" y="692150"/>
            <a:ext cx="5545137" cy="457200"/>
          </a:xfrm>
          <a:prstGeom prst="rect">
            <a:avLst/>
          </a:prstGeom>
          <a:noFill/>
          <a:ln w="12700" cap="sq">
            <a:noFill/>
            <a:miter lim="800000"/>
            <a:headEnd type="none" w="sm" len="sm"/>
            <a:tailEnd type="none" w="sm" len="sm"/>
          </a:ln>
        </p:spPr>
        <p:txBody>
          <a:bodyPr>
            <a:spAutoFit/>
          </a:bodyPr>
          <a:lstStyle/>
          <a:p>
            <a:pPr algn="ctr">
              <a:spcBef>
                <a:spcPct val="50000"/>
              </a:spcBef>
            </a:pPr>
            <a:r>
              <a:rPr lang="sr-Latn-CS" b="1" u="sng">
                <a:solidFill>
                  <a:srgbClr val="003300"/>
                </a:solidFill>
              </a:rPr>
              <a:t>PLANARNA HROMATOGRAFIJA</a:t>
            </a:r>
            <a:endParaRPr lang="en-US" b="1" u="sng">
              <a:solidFill>
                <a:srgbClr val="003300"/>
              </a:solidFill>
            </a:endParaRPr>
          </a:p>
        </p:txBody>
      </p:sp>
      <p:sp>
        <p:nvSpPr>
          <p:cNvPr id="4101" name="Text Box 6"/>
          <p:cNvSpPr txBox="1">
            <a:spLocks noChangeArrowheads="1"/>
          </p:cNvSpPr>
          <p:nvPr/>
        </p:nvSpPr>
        <p:spPr bwMode="auto">
          <a:xfrm>
            <a:off x="468313" y="1268413"/>
            <a:ext cx="8351837" cy="396875"/>
          </a:xfrm>
          <a:prstGeom prst="rect">
            <a:avLst/>
          </a:prstGeom>
          <a:noFill/>
          <a:ln w="12700" cap="sq">
            <a:noFill/>
            <a:miter lim="800000"/>
            <a:headEnd type="none" w="sm" len="sm"/>
            <a:tailEnd type="none" w="sm" len="sm"/>
          </a:ln>
        </p:spPr>
        <p:txBody>
          <a:bodyPr>
            <a:spAutoFit/>
          </a:bodyPr>
          <a:lstStyle/>
          <a:p>
            <a:pPr algn="ctr">
              <a:spcBef>
                <a:spcPct val="50000"/>
              </a:spcBef>
              <a:buFont typeface="Wingdings" pitchFamily="2" charset="2"/>
              <a:buChar char="q"/>
            </a:pPr>
            <a:r>
              <a:rPr lang="sr-Latn-CS" sz="2000">
                <a:solidFill>
                  <a:schemeClr val="tx2"/>
                </a:solidFill>
              </a:rPr>
              <a:t> Mobilna faza nošena kapilarnim silama prolazi kroz stacionarnu fazu.</a:t>
            </a:r>
            <a:endParaRPr lang="en-US" sz="2000">
              <a:solidFill>
                <a:schemeClr val="tx2"/>
              </a:solidFill>
            </a:endParaRPr>
          </a:p>
        </p:txBody>
      </p:sp>
      <p:sp>
        <p:nvSpPr>
          <p:cNvPr id="4102" name="Text Box 7"/>
          <p:cNvSpPr txBox="1">
            <a:spLocks noChangeArrowheads="1"/>
          </p:cNvSpPr>
          <p:nvPr/>
        </p:nvSpPr>
        <p:spPr bwMode="auto">
          <a:xfrm>
            <a:off x="395288" y="2349500"/>
            <a:ext cx="4176712" cy="427038"/>
          </a:xfrm>
          <a:prstGeom prst="rect">
            <a:avLst/>
          </a:prstGeom>
          <a:noFill/>
          <a:ln w="12700" cap="sq">
            <a:noFill/>
            <a:miter lim="800000"/>
            <a:headEnd type="none" w="sm" len="sm"/>
            <a:tailEnd type="none" w="sm" len="sm"/>
          </a:ln>
        </p:spPr>
        <p:txBody>
          <a:bodyPr>
            <a:spAutoFit/>
          </a:bodyPr>
          <a:lstStyle/>
          <a:p>
            <a:pPr>
              <a:spcBef>
                <a:spcPct val="50000"/>
              </a:spcBef>
            </a:pPr>
            <a:r>
              <a:rPr lang="sr-Latn-CS" sz="2200" b="1" i="1" u="sng">
                <a:solidFill>
                  <a:srgbClr val="003300"/>
                </a:solidFill>
              </a:rPr>
              <a:t>Hromatografija na hartiji</a:t>
            </a:r>
          </a:p>
        </p:txBody>
      </p:sp>
      <p:pic>
        <p:nvPicPr>
          <p:cNvPr id="4103" name="Picture 9" descr="In paper chromatography, chemical interactions with the paper make compounds travel at different rates.">
            <a:hlinkClick r:id="rId3" tooltip="In paper chromatography, chemical interactions with the paper make compounds travel at different rates."/>
          </p:cNvPr>
          <p:cNvPicPr>
            <a:picLocks noChangeAspect="1" noChangeArrowheads="1"/>
          </p:cNvPicPr>
          <p:nvPr/>
        </p:nvPicPr>
        <p:blipFill>
          <a:blip r:embed="rId4" cstate="print"/>
          <a:srcRect/>
          <a:stretch>
            <a:fillRect/>
          </a:stretch>
        </p:blipFill>
        <p:spPr bwMode="auto">
          <a:xfrm>
            <a:off x="4787900" y="2133600"/>
            <a:ext cx="3887788" cy="3887788"/>
          </a:xfrm>
          <a:prstGeom prst="rect">
            <a:avLst/>
          </a:prstGeom>
          <a:noFill/>
          <a:ln w="9525">
            <a:noFill/>
            <a:miter lim="800000"/>
            <a:headEnd/>
            <a:tailEnd/>
          </a:ln>
        </p:spPr>
      </p:pic>
      <p:graphicFrame>
        <p:nvGraphicFramePr>
          <p:cNvPr id="4098" name="Object 11"/>
          <p:cNvGraphicFramePr>
            <a:graphicFrameLocks noChangeAspect="1"/>
          </p:cNvGraphicFramePr>
          <p:nvPr/>
        </p:nvGraphicFramePr>
        <p:xfrm>
          <a:off x="203200" y="3748088"/>
          <a:ext cx="4348163" cy="1162050"/>
        </p:xfrm>
        <a:graphic>
          <a:graphicData uri="http://schemas.openxmlformats.org/presentationml/2006/ole">
            <p:oleObj spid="_x0000_s4098" name="Equation" r:id="rId5" imgW="2298600" imgH="711000" progId="Equation.3">
              <p:embed/>
            </p:oleObj>
          </a:graphicData>
        </a:graphic>
      </p:graphicFrame>
      <p:graphicFrame>
        <p:nvGraphicFramePr>
          <p:cNvPr id="4099" name="Object 13"/>
          <p:cNvGraphicFramePr>
            <a:graphicFrameLocks noChangeAspect="1"/>
          </p:cNvGraphicFramePr>
          <p:nvPr/>
        </p:nvGraphicFramePr>
        <p:xfrm>
          <a:off x="1619250" y="4941888"/>
          <a:ext cx="1081088" cy="574675"/>
        </p:xfrm>
        <a:graphic>
          <a:graphicData uri="http://schemas.openxmlformats.org/presentationml/2006/ole">
            <p:oleObj spid="_x0000_s4099" name="Equation" r:id="rId6" imgW="419040" imgH="215640" progId="Equation.3">
              <p:embed/>
            </p:oleObj>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4"/>
          <p:cNvSpPr txBox="1">
            <a:spLocks noChangeArrowheads="1"/>
          </p:cNvSpPr>
          <p:nvPr/>
        </p:nvSpPr>
        <p:spPr bwMode="auto">
          <a:xfrm>
            <a:off x="1403350" y="765175"/>
            <a:ext cx="5976938" cy="1219200"/>
          </a:xfrm>
          <a:prstGeom prst="rect">
            <a:avLst/>
          </a:prstGeom>
          <a:noFill/>
          <a:ln w="12700" cap="sq">
            <a:noFill/>
            <a:miter lim="800000"/>
            <a:headEnd type="none" w="sm" len="sm"/>
            <a:tailEnd type="none" w="sm" len="sm"/>
          </a:ln>
        </p:spPr>
        <p:txBody>
          <a:bodyPr>
            <a:spAutoFit/>
          </a:bodyPr>
          <a:lstStyle/>
          <a:p>
            <a:pPr algn="ctr">
              <a:spcBef>
                <a:spcPct val="50000"/>
              </a:spcBef>
            </a:pPr>
            <a:r>
              <a:rPr lang="sr-Latn-CS" b="1" i="1" u="sng">
                <a:solidFill>
                  <a:schemeClr val="tx2"/>
                </a:solidFill>
              </a:rPr>
              <a:t>Tankoslojna hromatografija </a:t>
            </a:r>
          </a:p>
          <a:p>
            <a:pPr algn="ctr">
              <a:spcBef>
                <a:spcPct val="50000"/>
              </a:spcBef>
            </a:pPr>
            <a:r>
              <a:rPr lang="sr-Latn-CS" sz="2000">
                <a:solidFill>
                  <a:schemeClr val="tx2"/>
                </a:solidFill>
              </a:rPr>
              <a:t>Stacionarna faza tanak sloj neke čvrste porozne supstance (silika-gel, aluminijum-oksid, celuloza)</a:t>
            </a:r>
            <a:endParaRPr lang="en-US" sz="2000">
              <a:solidFill>
                <a:schemeClr val="tx2"/>
              </a:solidFill>
            </a:endParaRPr>
          </a:p>
        </p:txBody>
      </p:sp>
      <p:pic>
        <p:nvPicPr>
          <p:cNvPr id="30723" name="Picture 5"/>
          <p:cNvPicPr>
            <a:picLocks noChangeAspect="1" noChangeArrowheads="1"/>
          </p:cNvPicPr>
          <p:nvPr/>
        </p:nvPicPr>
        <p:blipFill>
          <a:blip r:embed="rId2" cstate="print"/>
          <a:srcRect/>
          <a:stretch>
            <a:fillRect/>
          </a:stretch>
        </p:blipFill>
        <p:spPr bwMode="auto">
          <a:xfrm>
            <a:off x="468313" y="2276475"/>
            <a:ext cx="8353425" cy="3816350"/>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4"/>
          <p:cNvPicPr>
            <a:picLocks noChangeAspect="1" noChangeArrowheads="1"/>
          </p:cNvPicPr>
          <p:nvPr/>
        </p:nvPicPr>
        <p:blipFill>
          <a:blip r:embed="rId2" cstate="print"/>
          <a:srcRect/>
          <a:stretch>
            <a:fillRect/>
          </a:stretch>
        </p:blipFill>
        <p:spPr bwMode="auto">
          <a:xfrm>
            <a:off x="539750" y="908050"/>
            <a:ext cx="2486025" cy="1524000"/>
          </a:xfrm>
          <a:prstGeom prst="rect">
            <a:avLst/>
          </a:prstGeom>
          <a:noFill/>
          <a:ln w="12700" cap="sq">
            <a:noFill/>
            <a:miter lim="800000"/>
            <a:headEnd type="none" w="sm" len="sm"/>
            <a:tailEnd type="none" w="sm" len="sm"/>
          </a:ln>
        </p:spPr>
      </p:pic>
      <p:pic>
        <p:nvPicPr>
          <p:cNvPr id="31747" name="Picture 5"/>
          <p:cNvPicPr>
            <a:picLocks noChangeAspect="1" noChangeArrowheads="1"/>
          </p:cNvPicPr>
          <p:nvPr/>
        </p:nvPicPr>
        <p:blipFill>
          <a:blip r:embed="rId3" cstate="print"/>
          <a:srcRect/>
          <a:stretch>
            <a:fillRect/>
          </a:stretch>
        </p:blipFill>
        <p:spPr bwMode="auto">
          <a:xfrm>
            <a:off x="6588125" y="908050"/>
            <a:ext cx="2159000" cy="2232025"/>
          </a:xfrm>
          <a:prstGeom prst="rect">
            <a:avLst/>
          </a:prstGeom>
          <a:noFill/>
          <a:ln w="12700" cap="sq">
            <a:noFill/>
            <a:miter lim="800000"/>
            <a:headEnd type="none" w="sm" len="sm"/>
            <a:tailEnd type="none" w="sm" len="sm"/>
          </a:ln>
        </p:spPr>
      </p:pic>
      <p:pic>
        <p:nvPicPr>
          <p:cNvPr id="31748" name="Picture 6"/>
          <p:cNvPicPr>
            <a:picLocks noChangeAspect="1" noChangeArrowheads="1"/>
          </p:cNvPicPr>
          <p:nvPr/>
        </p:nvPicPr>
        <p:blipFill>
          <a:blip r:embed="rId4" cstate="print"/>
          <a:srcRect/>
          <a:stretch>
            <a:fillRect/>
          </a:stretch>
        </p:blipFill>
        <p:spPr bwMode="auto">
          <a:xfrm>
            <a:off x="6372225" y="4437063"/>
            <a:ext cx="2376488" cy="1816100"/>
          </a:xfrm>
          <a:prstGeom prst="rect">
            <a:avLst/>
          </a:prstGeom>
          <a:noFill/>
          <a:ln w="12700" cap="sq">
            <a:noFill/>
            <a:miter lim="800000"/>
            <a:headEnd type="none" w="sm" len="sm"/>
            <a:tailEnd type="none" w="sm" len="sm"/>
          </a:ln>
        </p:spPr>
      </p:pic>
      <p:pic>
        <p:nvPicPr>
          <p:cNvPr id="31749" name="Picture 7"/>
          <p:cNvPicPr>
            <a:picLocks noChangeAspect="1" noChangeArrowheads="1"/>
          </p:cNvPicPr>
          <p:nvPr/>
        </p:nvPicPr>
        <p:blipFill>
          <a:blip r:embed="rId5" cstate="print"/>
          <a:srcRect/>
          <a:stretch>
            <a:fillRect/>
          </a:stretch>
        </p:blipFill>
        <p:spPr bwMode="auto">
          <a:xfrm>
            <a:off x="4140200" y="3716338"/>
            <a:ext cx="1800225" cy="1223962"/>
          </a:xfrm>
          <a:prstGeom prst="rect">
            <a:avLst/>
          </a:prstGeom>
          <a:noFill/>
          <a:ln w="12700" cap="sq">
            <a:noFill/>
            <a:miter lim="800000"/>
            <a:headEnd type="none" w="sm" len="sm"/>
            <a:tailEnd type="none" w="sm" len="sm"/>
          </a:ln>
        </p:spPr>
      </p:pic>
      <p:pic>
        <p:nvPicPr>
          <p:cNvPr id="31750" name="Picture 8"/>
          <p:cNvPicPr>
            <a:picLocks noChangeAspect="1" noChangeArrowheads="1"/>
          </p:cNvPicPr>
          <p:nvPr/>
        </p:nvPicPr>
        <p:blipFill>
          <a:blip r:embed="rId6" cstate="print"/>
          <a:srcRect/>
          <a:stretch>
            <a:fillRect/>
          </a:stretch>
        </p:blipFill>
        <p:spPr bwMode="auto">
          <a:xfrm>
            <a:off x="611188" y="3789363"/>
            <a:ext cx="2951162" cy="2089150"/>
          </a:xfrm>
          <a:prstGeom prst="rect">
            <a:avLst/>
          </a:prstGeom>
          <a:noFill/>
          <a:ln w="12700" cap="sq">
            <a:noFill/>
            <a:miter lim="800000"/>
            <a:headEnd type="none" w="sm" len="sm"/>
            <a:tailEnd type="none" w="sm" len="sm"/>
          </a:ln>
        </p:spPr>
      </p:pic>
      <p:pic>
        <p:nvPicPr>
          <p:cNvPr id="31751" name="Picture 9"/>
          <p:cNvPicPr>
            <a:picLocks noChangeAspect="1" noChangeArrowheads="1"/>
          </p:cNvPicPr>
          <p:nvPr/>
        </p:nvPicPr>
        <p:blipFill>
          <a:blip r:embed="rId7" cstate="print"/>
          <a:srcRect/>
          <a:stretch>
            <a:fillRect/>
          </a:stretch>
        </p:blipFill>
        <p:spPr bwMode="auto">
          <a:xfrm>
            <a:off x="3635375" y="1125538"/>
            <a:ext cx="2082800" cy="1800225"/>
          </a:xfrm>
          <a:prstGeom prst="rect">
            <a:avLst/>
          </a:prstGeom>
          <a:noFill/>
          <a:ln w="12700" cap="sq">
            <a:noFill/>
            <a:miter lim="800000"/>
            <a:headEnd type="none" w="sm" len="sm"/>
            <a:tailEnd type="none" w="sm" len="sm"/>
          </a:ln>
        </p:spPr>
      </p:pic>
      <p:sp>
        <p:nvSpPr>
          <p:cNvPr id="31752" name="Text Box 10"/>
          <p:cNvSpPr txBox="1">
            <a:spLocks noChangeArrowheads="1"/>
          </p:cNvSpPr>
          <p:nvPr/>
        </p:nvSpPr>
        <p:spPr bwMode="auto">
          <a:xfrm>
            <a:off x="900113" y="2852738"/>
            <a:ext cx="2232025" cy="396875"/>
          </a:xfrm>
          <a:prstGeom prst="rect">
            <a:avLst/>
          </a:prstGeom>
          <a:noFill/>
          <a:ln w="12700" cap="sq">
            <a:noFill/>
            <a:miter lim="800000"/>
            <a:headEnd type="none" w="sm" len="sm"/>
            <a:tailEnd type="none" w="sm" len="sm"/>
          </a:ln>
        </p:spPr>
        <p:txBody>
          <a:bodyPr>
            <a:spAutoFit/>
          </a:bodyPr>
          <a:lstStyle/>
          <a:p>
            <a:pPr>
              <a:spcBef>
                <a:spcPct val="50000"/>
              </a:spcBef>
            </a:pPr>
            <a:r>
              <a:rPr lang="sr-Latn-CS" sz="2000" b="1" i="1" u="sng">
                <a:solidFill>
                  <a:srgbClr val="003300"/>
                </a:solidFill>
                <a:latin typeface="Times New Roman" pitchFamily="18" charset="0"/>
              </a:rPr>
              <a:t>Oprema za TLC</a:t>
            </a:r>
            <a:endParaRPr lang="en-US" sz="2000" b="1" i="1" u="sng">
              <a:solidFill>
                <a:srgbClr val="003300"/>
              </a:solidFill>
              <a:latin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4"/>
          <p:cNvPicPr>
            <a:picLocks noChangeAspect="1" noChangeArrowheads="1"/>
          </p:cNvPicPr>
          <p:nvPr/>
        </p:nvPicPr>
        <p:blipFill>
          <a:blip r:embed="rId2" cstate="print"/>
          <a:srcRect/>
          <a:stretch>
            <a:fillRect/>
          </a:stretch>
        </p:blipFill>
        <p:spPr bwMode="auto">
          <a:xfrm>
            <a:off x="685800" y="1447800"/>
            <a:ext cx="7967663" cy="4206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een Chromatographic Techniques"/>
          <p:cNvPicPr>
            <a:picLocks noChangeAspect="1" noChangeArrowheads="1"/>
          </p:cNvPicPr>
          <p:nvPr/>
        </p:nvPicPr>
        <p:blipFill>
          <a:blip r:embed="rId2" cstate="print"/>
          <a:srcRect/>
          <a:stretch>
            <a:fillRect/>
          </a:stretch>
        </p:blipFill>
        <p:spPr bwMode="auto">
          <a:xfrm>
            <a:off x="179512" y="1340768"/>
            <a:ext cx="2016224" cy="2833257"/>
          </a:xfrm>
          <a:prstGeom prst="rect">
            <a:avLst/>
          </a:prstGeom>
          <a:noFill/>
        </p:spPr>
      </p:pic>
      <p:pic>
        <p:nvPicPr>
          <p:cNvPr id="1027" name="Picture 3"/>
          <p:cNvPicPr>
            <a:picLocks noChangeAspect="1" noChangeArrowheads="1"/>
          </p:cNvPicPr>
          <p:nvPr/>
        </p:nvPicPr>
        <p:blipFill>
          <a:blip r:embed="rId3" cstate="print"/>
          <a:srcRect/>
          <a:stretch>
            <a:fillRect/>
          </a:stretch>
        </p:blipFill>
        <p:spPr bwMode="auto">
          <a:xfrm>
            <a:off x="0" y="4869160"/>
            <a:ext cx="5688632" cy="1677810"/>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a:stretch>
            <a:fillRect/>
          </a:stretch>
        </p:blipFill>
        <p:spPr bwMode="auto">
          <a:xfrm>
            <a:off x="3491880" y="404664"/>
            <a:ext cx="1163761" cy="403515"/>
          </a:xfrm>
          <a:prstGeom prst="rect">
            <a:avLst/>
          </a:prstGeom>
          <a:noFill/>
          <a:ln w="9525">
            <a:noFill/>
            <a:miter lim="800000"/>
            <a:headEnd/>
            <a:tailEnd/>
          </a:ln>
        </p:spPr>
      </p:pic>
      <p:pic>
        <p:nvPicPr>
          <p:cNvPr id="1029" name="Picture 5"/>
          <p:cNvPicPr>
            <a:picLocks noChangeAspect="1" noChangeArrowheads="1"/>
          </p:cNvPicPr>
          <p:nvPr/>
        </p:nvPicPr>
        <p:blipFill>
          <a:blip r:embed="rId5" cstate="print"/>
          <a:srcRect/>
          <a:stretch>
            <a:fillRect/>
          </a:stretch>
        </p:blipFill>
        <p:spPr bwMode="auto">
          <a:xfrm>
            <a:off x="2195736" y="836712"/>
            <a:ext cx="3991566" cy="1812801"/>
          </a:xfrm>
          <a:prstGeom prst="rect">
            <a:avLst/>
          </a:prstGeom>
          <a:noFill/>
          <a:ln w="9525">
            <a:noFill/>
            <a:miter lim="800000"/>
            <a:headEnd/>
            <a:tailEnd/>
          </a:ln>
        </p:spPr>
      </p:pic>
      <p:pic>
        <p:nvPicPr>
          <p:cNvPr id="1030" name="Picture 6"/>
          <p:cNvPicPr>
            <a:picLocks noChangeAspect="1" noChangeArrowheads="1"/>
          </p:cNvPicPr>
          <p:nvPr/>
        </p:nvPicPr>
        <p:blipFill>
          <a:blip r:embed="rId6" cstate="print"/>
          <a:srcRect/>
          <a:stretch>
            <a:fillRect/>
          </a:stretch>
        </p:blipFill>
        <p:spPr bwMode="auto">
          <a:xfrm rot="20065087">
            <a:off x="3203570" y="1937746"/>
            <a:ext cx="5184577" cy="1842808"/>
          </a:xfrm>
          <a:prstGeom prst="rect">
            <a:avLst/>
          </a:prstGeom>
          <a:noFill/>
          <a:ln w="9525">
            <a:noFill/>
            <a:miter lim="800000"/>
            <a:headEnd/>
            <a:tailEnd/>
          </a:ln>
        </p:spPr>
      </p:pic>
      <p:pic>
        <p:nvPicPr>
          <p:cNvPr id="1031" name="Picture 7"/>
          <p:cNvPicPr>
            <a:picLocks noChangeAspect="1" noChangeArrowheads="1"/>
          </p:cNvPicPr>
          <p:nvPr/>
        </p:nvPicPr>
        <p:blipFill>
          <a:blip r:embed="rId7" cstate="print"/>
          <a:srcRect/>
          <a:stretch>
            <a:fillRect/>
          </a:stretch>
        </p:blipFill>
        <p:spPr bwMode="auto">
          <a:xfrm>
            <a:off x="4427984" y="3717032"/>
            <a:ext cx="4716016" cy="1403814"/>
          </a:xfrm>
          <a:prstGeom prst="rect">
            <a:avLst/>
          </a:prstGeom>
          <a:noFill/>
          <a:ln w="9525">
            <a:noFill/>
            <a:miter lim="800000"/>
            <a:headEnd/>
            <a:tailEnd/>
          </a:ln>
        </p:spPr>
      </p:pic>
      <p:pic>
        <p:nvPicPr>
          <p:cNvPr id="1032" name="Picture 8"/>
          <p:cNvPicPr>
            <a:picLocks noChangeAspect="1" noChangeArrowheads="1"/>
          </p:cNvPicPr>
          <p:nvPr/>
        </p:nvPicPr>
        <p:blipFill>
          <a:blip r:embed="rId8" cstate="print"/>
          <a:srcRect/>
          <a:stretch>
            <a:fillRect/>
          </a:stretch>
        </p:blipFill>
        <p:spPr bwMode="auto">
          <a:xfrm rot="18839904">
            <a:off x="4233492" y="3613999"/>
            <a:ext cx="5457152" cy="796708"/>
          </a:xfrm>
          <a:prstGeom prst="rect">
            <a:avLst/>
          </a:prstGeom>
          <a:noFill/>
          <a:ln w="9525">
            <a:noFill/>
            <a:miter lim="800000"/>
            <a:headEnd/>
            <a:tailEnd/>
          </a:ln>
        </p:spPr>
      </p:pic>
      <p:sp>
        <p:nvSpPr>
          <p:cNvPr id="11" name="Oval 10"/>
          <p:cNvSpPr/>
          <p:nvPr/>
        </p:nvSpPr>
        <p:spPr bwMode="auto">
          <a:xfrm rot="19991937">
            <a:off x="2864100" y="1961069"/>
            <a:ext cx="5093040" cy="545987"/>
          </a:xfrm>
          <a:prstGeom prst="ellipse">
            <a:avLst/>
          </a:prstGeom>
          <a:noFill/>
          <a:ln w="12700" cap="sq"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ChangeAspect="1" noChangeArrowheads="1"/>
          </p:cNvPicPr>
          <p:nvPr/>
        </p:nvPicPr>
        <p:blipFill>
          <a:blip r:embed="rId2" cstate="print"/>
          <a:srcRect/>
          <a:stretch>
            <a:fillRect/>
          </a:stretch>
        </p:blipFill>
        <p:spPr bwMode="auto">
          <a:xfrm>
            <a:off x="755576" y="980728"/>
            <a:ext cx="3314700" cy="4991100"/>
          </a:xfrm>
          <a:prstGeom prst="rect">
            <a:avLst/>
          </a:prstGeom>
          <a:noFill/>
          <a:ln w="9525">
            <a:noFill/>
            <a:miter lim="800000"/>
            <a:headEnd/>
            <a:tailEnd/>
          </a:ln>
        </p:spPr>
      </p:pic>
      <p:pic>
        <p:nvPicPr>
          <p:cNvPr id="71683" name="Picture 3"/>
          <p:cNvPicPr>
            <a:picLocks noChangeAspect="1" noChangeArrowheads="1"/>
          </p:cNvPicPr>
          <p:nvPr/>
        </p:nvPicPr>
        <p:blipFill>
          <a:blip r:embed="rId3" cstate="print"/>
          <a:srcRect/>
          <a:stretch>
            <a:fillRect/>
          </a:stretch>
        </p:blipFill>
        <p:spPr bwMode="auto">
          <a:xfrm>
            <a:off x="4283968" y="620688"/>
            <a:ext cx="2352652" cy="3132187"/>
          </a:xfrm>
          <a:prstGeom prst="rect">
            <a:avLst/>
          </a:prstGeom>
          <a:noFill/>
          <a:ln w="9525">
            <a:noFill/>
            <a:miter lim="800000"/>
            <a:headEnd/>
            <a:tailEnd/>
          </a:ln>
        </p:spPr>
      </p:pic>
      <p:pic>
        <p:nvPicPr>
          <p:cNvPr id="71684" name="Picture 4"/>
          <p:cNvPicPr>
            <a:picLocks noChangeAspect="1" noChangeArrowheads="1"/>
          </p:cNvPicPr>
          <p:nvPr/>
        </p:nvPicPr>
        <p:blipFill>
          <a:blip r:embed="rId4" cstate="print"/>
          <a:srcRect/>
          <a:stretch>
            <a:fillRect/>
          </a:stretch>
        </p:blipFill>
        <p:spPr bwMode="auto">
          <a:xfrm>
            <a:off x="5940152" y="2348880"/>
            <a:ext cx="2880320" cy="4059451"/>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4"/>
          <p:cNvSpPr txBox="1">
            <a:spLocks noChangeArrowheads="1"/>
          </p:cNvSpPr>
          <p:nvPr/>
        </p:nvSpPr>
        <p:spPr bwMode="auto">
          <a:xfrm>
            <a:off x="1908175" y="836613"/>
            <a:ext cx="5543550" cy="457200"/>
          </a:xfrm>
          <a:prstGeom prst="rect">
            <a:avLst/>
          </a:prstGeom>
          <a:noFill/>
          <a:ln w="12700" cap="sq">
            <a:noFill/>
            <a:miter lim="800000"/>
            <a:headEnd type="none" w="sm" len="sm"/>
            <a:tailEnd type="none" w="sm" len="sm"/>
          </a:ln>
        </p:spPr>
        <p:txBody>
          <a:bodyPr>
            <a:spAutoFit/>
          </a:bodyPr>
          <a:lstStyle/>
          <a:p>
            <a:pPr algn="ctr">
              <a:spcBef>
                <a:spcPct val="50000"/>
              </a:spcBef>
            </a:pPr>
            <a:r>
              <a:rPr lang="sr-Latn-CS" b="1" u="sng">
                <a:solidFill>
                  <a:srgbClr val="003300"/>
                </a:solidFill>
                <a:latin typeface="Times New Roman" pitchFamily="18" charset="0"/>
              </a:rPr>
              <a:t>GASNA HROMATOGRAFIJA</a:t>
            </a:r>
            <a:endParaRPr lang="en-US" b="1" u="sng">
              <a:solidFill>
                <a:srgbClr val="003300"/>
              </a:solidFill>
              <a:latin typeface="Times New Roman" pitchFamily="18" charset="0"/>
            </a:endParaRPr>
          </a:p>
        </p:txBody>
      </p:sp>
      <p:sp>
        <p:nvSpPr>
          <p:cNvPr id="33795" name="Text Box 5"/>
          <p:cNvSpPr txBox="1">
            <a:spLocks noChangeArrowheads="1"/>
          </p:cNvSpPr>
          <p:nvPr/>
        </p:nvSpPr>
        <p:spPr bwMode="auto">
          <a:xfrm>
            <a:off x="684213" y="1700213"/>
            <a:ext cx="7775575" cy="854075"/>
          </a:xfrm>
          <a:prstGeom prst="rect">
            <a:avLst/>
          </a:prstGeom>
          <a:noFill/>
          <a:ln w="12700" cap="sq">
            <a:noFill/>
            <a:miter lim="800000"/>
            <a:headEnd type="none" w="sm" len="sm"/>
            <a:tailEnd type="none" w="sm" len="sm"/>
          </a:ln>
        </p:spPr>
        <p:txBody>
          <a:bodyPr>
            <a:spAutoFit/>
          </a:bodyPr>
          <a:lstStyle/>
          <a:p>
            <a:pPr marL="342900" indent="-342900">
              <a:spcBef>
                <a:spcPct val="50000"/>
              </a:spcBef>
              <a:buFontTx/>
              <a:buAutoNum type="arabicPeriod"/>
            </a:pPr>
            <a:r>
              <a:rPr lang="sr-Latn-CS" sz="2000" b="1">
                <a:solidFill>
                  <a:srgbClr val="003300"/>
                </a:solidFill>
                <a:latin typeface="Times New Roman" pitchFamily="18" charset="0"/>
              </a:rPr>
              <a:t>GASNO PARTICIONA (gas-tečno) HROMATOGRAFIJA</a:t>
            </a:r>
          </a:p>
          <a:p>
            <a:pPr marL="342900" indent="-342900">
              <a:spcBef>
                <a:spcPct val="50000"/>
              </a:spcBef>
              <a:buFontTx/>
              <a:buAutoNum type="arabicPeriod"/>
            </a:pPr>
            <a:r>
              <a:rPr lang="sr-Latn-CS" sz="2000" b="1">
                <a:solidFill>
                  <a:srgbClr val="003300"/>
                </a:solidFill>
                <a:latin typeface="Times New Roman" pitchFamily="18" charset="0"/>
              </a:rPr>
              <a:t>GASNO ADSORPCIONA (gas-čvrsto) HROMATOGRAFIJA</a:t>
            </a:r>
            <a:endParaRPr lang="en-US" sz="2000" b="1">
              <a:solidFill>
                <a:srgbClr val="003300"/>
              </a:solidFill>
              <a:latin typeface="Times New Roman" pitchFamily="18" charset="0"/>
            </a:endParaRPr>
          </a:p>
        </p:txBody>
      </p:sp>
      <p:pic>
        <p:nvPicPr>
          <p:cNvPr id="33796" name="Picture 7" descr="6890-2.jpg (8885 bytes)"/>
          <p:cNvPicPr>
            <a:picLocks noChangeAspect="1" noChangeArrowheads="1"/>
          </p:cNvPicPr>
          <p:nvPr/>
        </p:nvPicPr>
        <p:blipFill>
          <a:blip r:embed="rId2" cstate="print"/>
          <a:srcRect/>
          <a:stretch>
            <a:fillRect/>
          </a:stretch>
        </p:blipFill>
        <p:spPr bwMode="auto">
          <a:xfrm>
            <a:off x="539750" y="3716338"/>
            <a:ext cx="2808288" cy="2447925"/>
          </a:xfrm>
          <a:prstGeom prst="rect">
            <a:avLst/>
          </a:prstGeom>
          <a:noFill/>
          <a:ln w="9525">
            <a:noFill/>
            <a:miter lim="800000"/>
            <a:headEnd/>
            <a:tailEnd/>
          </a:ln>
        </p:spPr>
      </p:pic>
      <p:pic>
        <p:nvPicPr>
          <p:cNvPr id="33797" name="Picture 9" descr="capcol1.jpg (8772 bytes)"/>
          <p:cNvPicPr>
            <a:picLocks noChangeAspect="1" noChangeArrowheads="1"/>
          </p:cNvPicPr>
          <p:nvPr/>
        </p:nvPicPr>
        <p:blipFill>
          <a:blip r:embed="rId3" cstate="print"/>
          <a:srcRect/>
          <a:stretch>
            <a:fillRect/>
          </a:stretch>
        </p:blipFill>
        <p:spPr bwMode="auto">
          <a:xfrm>
            <a:off x="3995738" y="2852738"/>
            <a:ext cx="2232025" cy="1903412"/>
          </a:xfrm>
          <a:prstGeom prst="rect">
            <a:avLst/>
          </a:prstGeom>
          <a:noFill/>
          <a:ln w="9525">
            <a:noFill/>
            <a:miter lim="800000"/>
            <a:headEnd/>
            <a:tailEnd/>
          </a:ln>
        </p:spPr>
      </p:pic>
      <p:pic>
        <p:nvPicPr>
          <p:cNvPr id="33798" name="Picture 11" descr="CAPCOL2.jpg (9408 bytes)"/>
          <p:cNvPicPr>
            <a:picLocks noChangeAspect="1" noChangeArrowheads="1"/>
          </p:cNvPicPr>
          <p:nvPr/>
        </p:nvPicPr>
        <p:blipFill>
          <a:blip r:embed="rId4" cstate="print"/>
          <a:srcRect/>
          <a:stretch>
            <a:fillRect/>
          </a:stretch>
        </p:blipFill>
        <p:spPr bwMode="auto">
          <a:xfrm>
            <a:off x="6732588" y="4437063"/>
            <a:ext cx="2143125" cy="1892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6" descr="gcdiag"/>
          <p:cNvPicPr>
            <a:picLocks noChangeAspect="1" noChangeArrowheads="1"/>
          </p:cNvPicPr>
          <p:nvPr/>
        </p:nvPicPr>
        <p:blipFill>
          <a:blip r:embed="rId2" cstate="print"/>
          <a:srcRect/>
          <a:stretch>
            <a:fillRect/>
          </a:stretch>
        </p:blipFill>
        <p:spPr bwMode="auto">
          <a:xfrm>
            <a:off x="1187450" y="1341438"/>
            <a:ext cx="6697663" cy="3240087"/>
          </a:xfrm>
          <a:prstGeom prst="rect">
            <a:avLst/>
          </a:prstGeom>
          <a:noFill/>
          <a:ln w="9525">
            <a:noFill/>
            <a:miter lim="800000"/>
            <a:headEnd/>
            <a:tailEnd/>
          </a:ln>
        </p:spPr>
      </p:pic>
      <p:sp>
        <p:nvSpPr>
          <p:cNvPr id="34819" name="Text Box 9"/>
          <p:cNvSpPr txBox="1">
            <a:spLocks noChangeArrowheads="1"/>
          </p:cNvSpPr>
          <p:nvPr/>
        </p:nvSpPr>
        <p:spPr bwMode="auto">
          <a:xfrm>
            <a:off x="2195513" y="5373688"/>
            <a:ext cx="5256212" cy="366712"/>
          </a:xfrm>
          <a:prstGeom prst="rect">
            <a:avLst/>
          </a:prstGeom>
          <a:noFill/>
          <a:ln w="12700" cap="sq">
            <a:noFill/>
            <a:miter lim="800000"/>
            <a:headEnd type="none" w="sm" len="sm"/>
            <a:tailEnd type="none" w="sm" len="sm"/>
          </a:ln>
        </p:spPr>
        <p:txBody>
          <a:bodyPr>
            <a:spAutoFit/>
          </a:bodyPr>
          <a:lstStyle/>
          <a:p>
            <a:pPr algn="ctr">
              <a:spcBef>
                <a:spcPct val="50000"/>
              </a:spcBef>
            </a:pPr>
            <a:r>
              <a:rPr lang="sr-Latn-CS" sz="1800" b="1">
                <a:solidFill>
                  <a:srgbClr val="003300"/>
                </a:solidFill>
                <a:latin typeface="Times New Roman" pitchFamily="18" charset="0"/>
              </a:rPr>
              <a:t>Shematski prikaz gasnog hromatografa</a:t>
            </a:r>
            <a:endParaRPr lang="en-US" sz="1800" b="1">
              <a:solidFill>
                <a:srgbClr val="003300"/>
              </a:solidFill>
              <a:latin typeface="Times New Roman"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7" name="Picture 7" descr="LC_2"/>
          <p:cNvPicPr>
            <a:picLocks noChangeAspect="1" noChangeArrowheads="1"/>
          </p:cNvPicPr>
          <p:nvPr/>
        </p:nvPicPr>
        <p:blipFill>
          <a:blip r:embed="rId2" cstate="print"/>
          <a:srcRect/>
          <a:stretch>
            <a:fillRect/>
          </a:stretch>
        </p:blipFill>
        <p:spPr bwMode="auto">
          <a:xfrm>
            <a:off x="539750" y="4005263"/>
            <a:ext cx="2030413" cy="1343025"/>
          </a:xfrm>
          <a:prstGeom prst="rect">
            <a:avLst/>
          </a:prstGeom>
          <a:noFill/>
          <a:ln w="9525">
            <a:noFill/>
            <a:miter lim="800000"/>
            <a:headEnd/>
            <a:tailEnd/>
          </a:ln>
        </p:spPr>
      </p:pic>
      <p:sp>
        <p:nvSpPr>
          <p:cNvPr id="15368" name="Rectangle 8"/>
          <p:cNvSpPr>
            <a:spLocks noChangeArrowheads="1"/>
          </p:cNvSpPr>
          <p:nvPr/>
        </p:nvSpPr>
        <p:spPr bwMode="auto">
          <a:xfrm>
            <a:off x="1643042" y="1142984"/>
            <a:ext cx="6208713" cy="488950"/>
          </a:xfrm>
          <a:prstGeom prst="rect">
            <a:avLst/>
          </a:prstGeom>
          <a:noFill/>
          <a:ln w="9525">
            <a:noFill/>
            <a:miter lim="800000"/>
            <a:headEnd/>
            <a:tailEnd/>
          </a:ln>
        </p:spPr>
        <p:txBody>
          <a:bodyPr wrap="none" anchor="ctr">
            <a:spAutoFit/>
          </a:bodyPr>
          <a:lstStyle/>
          <a:p>
            <a:pPr>
              <a:spcBef>
                <a:spcPct val="20000"/>
              </a:spcBef>
              <a:spcAft>
                <a:spcPct val="20000"/>
              </a:spcAft>
            </a:pPr>
            <a:r>
              <a:rPr lang="sr-Cyrl-CS" sz="2600" dirty="0">
                <a:solidFill>
                  <a:srgbClr val="000066"/>
                </a:solidFill>
              </a:rPr>
              <a:t>... </a:t>
            </a:r>
            <a:r>
              <a:rPr lang="en-US" sz="2600" dirty="0">
                <a:solidFill>
                  <a:srgbClr val="000066"/>
                </a:solidFill>
              </a:rPr>
              <a:t>GC-MS, LC-MS, UPLC, </a:t>
            </a:r>
            <a:r>
              <a:rPr lang="en-US" sz="2600" dirty="0" err="1">
                <a:solidFill>
                  <a:srgbClr val="000066"/>
                </a:solidFill>
              </a:rPr>
              <a:t>nano</a:t>
            </a:r>
            <a:r>
              <a:rPr lang="en-US" sz="2600" dirty="0">
                <a:solidFill>
                  <a:srgbClr val="000066"/>
                </a:solidFill>
              </a:rPr>
              <a:t>-UPLC</a:t>
            </a:r>
            <a:r>
              <a:rPr lang="sr-Cyrl-CS" sz="2600" dirty="0">
                <a:solidFill>
                  <a:srgbClr val="000066"/>
                </a:solidFill>
              </a:rPr>
              <a:t> ...</a:t>
            </a:r>
            <a:endParaRPr lang="sr-Latn-CS" dirty="0"/>
          </a:p>
        </p:txBody>
      </p:sp>
      <p:pic>
        <p:nvPicPr>
          <p:cNvPr id="15369" name="Picture 9" descr="GC_1"/>
          <p:cNvPicPr>
            <a:picLocks noChangeAspect="1" noChangeArrowheads="1"/>
          </p:cNvPicPr>
          <p:nvPr/>
        </p:nvPicPr>
        <p:blipFill>
          <a:blip r:embed="rId3" cstate="print"/>
          <a:srcRect/>
          <a:stretch>
            <a:fillRect/>
          </a:stretch>
        </p:blipFill>
        <p:spPr bwMode="auto">
          <a:xfrm>
            <a:off x="179388" y="2349500"/>
            <a:ext cx="1957387" cy="1471613"/>
          </a:xfrm>
          <a:prstGeom prst="rect">
            <a:avLst/>
          </a:prstGeom>
          <a:noFill/>
          <a:ln w="9525">
            <a:noFill/>
            <a:miter lim="800000"/>
            <a:headEnd/>
            <a:tailEnd/>
          </a:ln>
        </p:spPr>
      </p:pic>
      <p:sp>
        <p:nvSpPr>
          <p:cNvPr id="15370" name="Text Box 11"/>
          <p:cNvSpPr txBox="1">
            <a:spLocks noChangeArrowheads="1"/>
          </p:cNvSpPr>
          <p:nvPr/>
        </p:nvSpPr>
        <p:spPr bwMode="auto">
          <a:xfrm>
            <a:off x="395288" y="2133600"/>
            <a:ext cx="527050" cy="366713"/>
          </a:xfrm>
          <a:prstGeom prst="rect">
            <a:avLst/>
          </a:prstGeom>
          <a:solidFill>
            <a:srgbClr val="CDE0EB"/>
          </a:solidFill>
          <a:ln w="9525">
            <a:noFill/>
            <a:miter lim="800000"/>
            <a:headEnd/>
            <a:tailEnd/>
          </a:ln>
        </p:spPr>
        <p:txBody>
          <a:bodyPr wrap="none">
            <a:spAutoFit/>
          </a:bodyPr>
          <a:lstStyle/>
          <a:p>
            <a:r>
              <a:rPr lang="en-US"/>
              <a:t>GC</a:t>
            </a:r>
            <a:endParaRPr lang="sr-Latn-CS"/>
          </a:p>
        </p:txBody>
      </p:sp>
      <p:sp>
        <p:nvSpPr>
          <p:cNvPr id="15371" name="Text Box 12"/>
          <p:cNvSpPr txBox="1">
            <a:spLocks noChangeArrowheads="1"/>
          </p:cNvSpPr>
          <p:nvPr/>
        </p:nvSpPr>
        <p:spPr bwMode="auto">
          <a:xfrm>
            <a:off x="2195513" y="3933825"/>
            <a:ext cx="793750" cy="366713"/>
          </a:xfrm>
          <a:prstGeom prst="rect">
            <a:avLst/>
          </a:prstGeom>
          <a:solidFill>
            <a:srgbClr val="CDE0EB"/>
          </a:solidFill>
          <a:ln w="9525">
            <a:noFill/>
            <a:miter lim="800000"/>
            <a:headEnd/>
            <a:tailEnd/>
          </a:ln>
        </p:spPr>
        <p:txBody>
          <a:bodyPr wrap="none">
            <a:spAutoFit/>
          </a:bodyPr>
          <a:lstStyle/>
          <a:p>
            <a:r>
              <a:rPr lang="en-US"/>
              <a:t>HPLC</a:t>
            </a:r>
            <a:endParaRPr lang="sr-Latn-CS"/>
          </a:p>
        </p:txBody>
      </p:sp>
      <p:pic>
        <p:nvPicPr>
          <p:cNvPr id="15372" name="Picture 13" descr="39-B-DionexICS3000"/>
          <p:cNvPicPr>
            <a:picLocks noChangeAspect="1" noChangeArrowheads="1"/>
          </p:cNvPicPr>
          <p:nvPr/>
        </p:nvPicPr>
        <p:blipFill>
          <a:blip r:embed="rId4" cstate="print"/>
          <a:srcRect/>
          <a:stretch>
            <a:fillRect/>
          </a:stretch>
        </p:blipFill>
        <p:spPr bwMode="auto">
          <a:xfrm>
            <a:off x="6096000" y="1557338"/>
            <a:ext cx="3048000" cy="2324100"/>
          </a:xfrm>
          <a:prstGeom prst="rect">
            <a:avLst/>
          </a:prstGeom>
          <a:noFill/>
          <a:ln w="9525">
            <a:noFill/>
            <a:miter lim="800000"/>
            <a:headEnd/>
            <a:tailEnd/>
          </a:ln>
        </p:spPr>
      </p:pic>
      <p:sp>
        <p:nvSpPr>
          <p:cNvPr id="15373" name="Text Box 14"/>
          <p:cNvSpPr txBox="1">
            <a:spLocks noChangeArrowheads="1"/>
          </p:cNvSpPr>
          <p:nvPr/>
        </p:nvSpPr>
        <p:spPr bwMode="auto">
          <a:xfrm>
            <a:off x="6588125" y="2924175"/>
            <a:ext cx="412750" cy="366713"/>
          </a:xfrm>
          <a:prstGeom prst="rect">
            <a:avLst/>
          </a:prstGeom>
          <a:solidFill>
            <a:srgbClr val="CDE0EB"/>
          </a:solidFill>
          <a:ln w="9525">
            <a:noFill/>
            <a:miter lim="800000"/>
            <a:headEnd/>
            <a:tailEnd/>
          </a:ln>
        </p:spPr>
        <p:txBody>
          <a:bodyPr wrap="none">
            <a:spAutoFit/>
          </a:bodyPr>
          <a:lstStyle/>
          <a:p>
            <a:r>
              <a:rPr lang="en-US"/>
              <a:t>IC</a:t>
            </a:r>
            <a:endParaRPr lang="sr-Latn-CS"/>
          </a:p>
        </p:txBody>
      </p:sp>
      <p:pic>
        <p:nvPicPr>
          <p:cNvPr id="15374" name="Picture 15" descr="GC_MS"/>
          <p:cNvPicPr>
            <a:picLocks noChangeAspect="1" noChangeArrowheads="1"/>
          </p:cNvPicPr>
          <p:nvPr/>
        </p:nvPicPr>
        <p:blipFill>
          <a:blip r:embed="rId5" cstate="print"/>
          <a:srcRect/>
          <a:stretch>
            <a:fillRect/>
          </a:stretch>
        </p:blipFill>
        <p:spPr bwMode="auto">
          <a:xfrm>
            <a:off x="3276600" y="1844675"/>
            <a:ext cx="2286000" cy="1554163"/>
          </a:xfrm>
          <a:prstGeom prst="rect">
            <a:avLst/>
          </a:prstGeom>
          <a:noFill/>
          <a:ln w="9525">
            <a:noFill/>
            <a:miter lim="800000"/>
            <a:headEnd/>
            <a:tailEnd/>
          </a:ln>
        </p:spPr>
      </p:pic>
      <p:sp>
        <p:nvSpPr>
          <p:cNvPr id="15375" name="Text Box 16"/>
          <p:cNvSpPr txBox="1">
            <a:spLocks noChangeArrowheads="1"/>
          </p:cNvSpPr>
          <p:nvPr/>
        </p:nvSpPr>
        <p:spPr bwMode="auto">
          <a:xfrm>
            <a:off x="2555875" y="2060575"/>
            <a:ext cx="946150" cy="366713"/>
          </a:xfrm>
          <a:prstGeom prst="rect">
            <a:avLst/>
          </a:prstGeom>
          <a:solidFill>
            <a:srgbClr val="CDE0EB"/>
          </a:solidFill>
          <a:ln w="9525">
            <a:noFill/>
            <a:miter lim="800000"/>
            <a:headEnd/>
            <a:tailEnd/>
          </a:ln>
        </p:spPr>
        <p:txBody>
          <a:bodyPr wrap="none">
            <a:spAutoFit/>
          </a:bodyPr>
          <a:lstStyle/>
          <a:p>
            <a:r>
              <a:rPr lang="en-US"/>
              <a:t>GC-MS</a:t>
            </a:r>
            <a:endParaRPr lang="sr-Latn-CS"/>
          </a:p>
        </p:txBody>
      </p:sp>
      <p:pic>
        <p:nvPicPr>
          <p:cNvPr id="15376" name="Picture 17" descr="LC_MS"/>
          <p:cNvPicPr>
            <a:picLocks noChangeAspect="1" noChangeArrowheads="1"/>
          </p:cNvPicPr>
          <p:nvPr/>
        </p:nvPicPr>
        <p:blipFill>
          <a:blip r:embed="rId6" cstate="print"/>
          <a:srcRect/>
          <a:stretch>
            <a:fillRect/>
          </a:stretch>
        </p:blipFill>
        <p:spPr bwMode="auto">
          <a:xfrm>
            <a:off x="3203575" y="4005263"/>
            <a:ext cx="1814513" cy="1800225"/>
          </a:xfrm>
          <a:prstGeom prst="rect">
            <a:avLst/>
          </a:prstGeom>
          <a:noFill/>
          <a:ln w="9525">
            <a:noFill/>
            <a:miter lim="800000"/>
            <a:headEnd/>
            <a:tailEnd/>
          </a:ln>
        </p:spPr>
      </p:pic>
      <p:sp>
        <p:nvSpPr>
          <p:cNvPr id="15377" name="Text Box 18"/>
          <p:cNvSpPr txBox="1">
            <a:spLocks noChangeArrowheads="1"/>
          </p:cNvSpPr>
          <p:nvPr/>
        </p:nvSpPr>
        <p:spPr bwMode="auto">
          <a:xfrm>
            <a:off x="3543300" y="3665538"/>
            <a:ext cx="1212850" cy="366712"/>
          </a:xfrm>
          <a:prstGeom prst="rect">
            <a:avLst/>
          </a:prstGeom>
          <a:solidFill>
            <a:srgbClr val="CDE0EB"/>
          </a:solidFill>
          <a:ln w="9525">
            <a:noFill/>
            <a:miter lim="800000"/>
            <a:headEnd/>
            <a:tailEnd/>
          </a:ln>
        </p:spPr>
        <p:txBody>
          <a:bodyPr wrap="none">
            <a:spAutoFit/>
          </a:bodyPr>
          <a:lstStyle/>
          <a:p>
            <a:r>
              <a:rPr lang="en-US"/>
              <a:t>HPLC-MS</a:t>
            </a:r>
            <a:endParaRPr lang="sr-Latn-CS"/>
          </a:p>
        </p:txBody>
      </p:sp>
      <p:pic>
        <p:nvPicPr>
          <p:cNvPr id="15378" name="Picture 19" descr="UPLC"/>
          <p:cNvPicPr>
            <a:picLocks noChangeAspect="1" noChangeArrowheads="1"/>
          </p:cNvPicPr>
          <p:nvPr/>
        </p:nvPicPr>
        <p:blipFill>
          <a:blip r:embed="rId7" cstate="print"/>
          <a:srcRect/>
          <a:stretch>
            <a:fillRect/>
          </a:stretch>
        </p:blipFill>
        <p:spPr bwMode="auto">
          <a:xfrm>
            <a:off x="5219700" y="3429000"/>
            <a:ext cx="1714500" cy="2505075"/>
          </a:xfrm>
          <a:prstGeom prst="rect">
            <a:avLst/>
          </a:prstGeom>
          <a:noFill/>
          <a:ln w="9525">
            <a:noFill/>
            <a:miter lim="800000"/>
            <a:headEnd/>
            <a:tailEnd/>
          </a:ln>
        </p:spPr>
      </p:pic>
      <p:sp>
        <p:nvSpPr>
          <p:cNvPr id="15379" name="Text Box 20"/>
          <p:cNvSpPr txBox="1">
            <a:spLocks noChangeArrowheads="1"/>
          </p:cNvSpPr>
          <p:nvPr/>
        </p:nvSpPr>
        <p:spPr bwMode="auto">
          <a:xfrm>
            <a:off x="6856413" y="4384675"/>
            <a:ext cx="793750" cy="366713"/>
          </a:xfrm>
          <a:prstGeom prst="rect">
            <a:avLst/>
          </a:prstGeom>
          <a:solidFill>
            <a:srgbClr val="CDE0EB"/>
          </a:solidFill>
          <a:ln w="9525">
            <a:noFill/>
            <a:miter lim="800000"/>
            <a:headEnd/>
            <a:tailEnd/>
          </a:ln>
        </p:spPr>
        <p:txBody>
          <a:bodyPr wrap="none">
            <a:spAutoFit/>
          </a:bodyPr>
          <a:lstStyle/>
          <a:p>
            <a:r>
              <a:rPr lang="en-US"/>
              <a:t>UPLC</a:t>
            </a:r>
            <a:endParaRPr lang="sr-Latn-C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ChangeArrowheads="1"/>
          </p:cNvSpPr>
          <p:nvPr/>
        </p:nvSpPr>
        <p:spPr bwMode="auto">
          <a:xfrm>
            <a:off x="0" y="0"/>
            <a:ext cx="9144000" cy="0"/>
          </a:xfrm>
          <a:prstGeom prst="rect">
            <a:avLst/>
          </a:prstGeom>
          <a:noFill/>
          <a:ln w="12700" cap="sq" cmpd="sng">
            <a:noFill/>
            <a:prstDash val="solid"/>
            <a:miter lim="800000"/>
            <a:headEnd type="none" w="sm" len="sm"/>
            <a:tailEnd type="none" w="sm" len="sm"/>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3489" name="Object 1"/>
          <p:cNvGraphicFramePr>
            <a:graphicFrameLocks noChangeAspect="1"/>
          </p:cNvGraphicFramePr>
          <p:nvPr/>
        </p:nvGraphicFramePr>
        <p:xfrm>
          <a:off x="642910" y="785794"/>
          <a:ext cx="7815263" cy="5511800"/>
        </p:xfrm>
        <a:graphic>
          <a:graphicData uri="http://schemas.openxmlformats.org/presentationml/2006/ole">
            <p:oleObj spid="_x0000_s63489" name="Bitmap Image" r:id="rId3" imgW="6009524" imgH="4238095" progId="PBrush">
              <p:embed/>
            </p:oleObj>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ybrid mass spectrometer"/>
          <p:cNvPicPr>
            <a:picLocks noChangeAspect="1" noChangeArrowheads="1"/>
          </p:cNvPicPr>
          <p:nvPr/>
        </p:nvPicPr>
        <p:blipFill>
          <a:blip r:embed="rId2" cstate="print"/>
          <a:srcRect/>
          <a:stretch>
            <a:fillRect/>
          </a:stretch>
        </p:blipFill>
        <p:spPr bwMode="auto">
          <a:xfrm>
            <a:off x="683568" y="908720"/>
            <a:ext cx="5832648" cy="4376834"/>
          </a:xfrm>
          <a:prstGeom prst="rect">
            <a:avLst/>
          </a:prstGeom>
          <a:noFill/>
        </p:spPr>
      </p:pic>
      <p:sp>
        <p:nvSpPr>
          <p:cNvPr id="3" name="TextBox 2"/>
          <p:cNvSpPr txBox="1"/>
          <p:nvPr/>
        </p:nvSpPr>
        <p:spPr>
          <a:xfrm>
            <a:off x="4644008" y="5445224"/>
            <a:ext cx="3827715" cy="830997"/>
          </a:xfrm>
          <a:prstGeom prst="rect">
            <a:avLst/>
          </a:prstGeom>
          <a:solidFill>
            <a:srgbClr val="F2DA48"/>
          </a:solidFill>
        </p:spPr>
        <p:txBody>
          <a:bodyPr wrap="none" rtlCol="0">
            <a:spAutoFit/>
          </a:bodyPr>
          <a:lstStyle/>
          <a:p>
            <a:r>
              <a:rPr lang="en-US" sz="2400" dirty="0" smtClean="0">
                <a:solidFill>
                  <a:srgbClr val="003300"/>
                </a:solidFill>
              </a:rPr>
              <a:t>UHPLC-LTQ </a:t>
            </a:r>
            <a:r>
              <a:rPr lang="en-US" sz="2400" dirty="0" err="1" smtClean="0">
                <a:solidFill>
                  <a:srgbClr val="003300"/>
                </a:solidFill>
              </a:rPr>
              <a:t>OrbiTrap</a:t>
            </a:r>
            <a:r>
              <a:rPr lang="en-US" sz="2400" dirty="0" smtClean="0">
                <a:solidFill>
                  <a:srgbClr val="003300"/>
                </a:solidFill>
              </a:rPr>
              <a:t> XL, </a:t>
            </a:r>
            <a:endParaRPr lang="sr-Cyrl-RS" sz="2400" dirty="0" smtClean="0">
              <a:solidFill>
                <a:srgbClr val="003300"/>
              </a:solidFill>
            </a:endParaRPr>
          </a:p>
          <a:p>
            <a:r>
              <a:rPr lang="en-US" sz="2400" dirty="0" smtClean="0">
                <a:solidFill>
                  <a:srgbClr val="003300"/>
                </a:solidFill>
              </a:rPr>
              <a:t>Thermo</a:t>
            </a:r>
            <a:r>
              <a:rPr lang="sr-Cyrl-RS" sz="2400" dirty="0" smtClean="0">
                <a:solidFill>
                  <a:srgbClr val="003300"/>
                </a:solidFill>
              </a:rPr>
              <a:t> </a:t>
            </a:r>
            <a:r>
              <a:rPr lang="en-US" sz="2400" dirty="0" smtClean="0">
                <a:solidFill>
                  <a:srgbClr val="003300"/>
                </a:solidFill>
              </a:rPr>
              <a:t>Fisher Scientific</a:t>
            </a:r>
            <a:endParaRPr lang="en-US" sz="2400" dirty="0">
              <a:solidFill>
                <a:srgbClr val="003300"/>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619672" y="1196752"/>
            <a:ext cx="6264696" cy="4032448"/>
            <a:chOff x="4572000" y="1628800"/>
            <a:chExt cx="3257153" cy="1581150"/>
          </a:xfrm>
        </p:grpSpPr>
        <p:pic>
          <p:nvPicPr>
            <p:cNvPr id="3" name="Picture 9"/>
            <p:cNvPicPr>
              <a:picLocks noChangeAspect="1" noChangeArrowheads="1"/>
            </p:cNvPicPr>
            <p:nvPr/>
          </p:nvPicPr>
          <p:blipFill>
            <a:blip r:embed="rId2" cstate="print"/>
            <a:srcRect/>
            <a:stretch>
              <a:fillRect/>
            </a:stretch>
          </p:blipFill>
          <p:spPr bwMode="auto">
            <a:xfrm>
              <a:off x="4572000" y="1628800"/>
              <a:ext cx="1181100" cy="1581150"/>
            </a:xfrm>
            <a:prstGeom prst="rect">
              <a:avLst/>
            </a:prstGeom>
            <a:noFill/>
            <a:ln w="9525">
              <a:noFill/>
              <a:miter lim="800000"/>
              <a:headEnd/>
              <a:tailEnd/>
            </a:ln>
          </p:spPr>
        </p:pic>
        <p:pic>
          <p:nvPicPr>
            <p:cNvPr id="4" name="Picture 10"/>
            <p:cNvPicPr>
              <a:picLocks noChangeAspect="1" noChangeArrowheads="1"/>
            </p:cNvPicPr>
            <p:nvPr/>
          </p:nvPicPr>
          <p:blipFill>
            <a:blip r:embed="rId3" cstate="print"/>
            <a:srcRect/>
            <a:stretch>
              <a:fillRect/>
            </a:stretch>
          </p:blipFill>
          <p:spPr bwMode="auto">
            <a:xfrm>
              <a:off x="5724128" y="1628800"/>
              <a:ext cx="2105025" cy="1581150"/>
            </a:xfrm>
            <a:prstGeom prst="rect">
              <a:avLst/>
            </a:prstGeom>
            <a:noFill/>
            <a:ln w="9525">
              <a:noFill/>
              <a:miter lim="800000"/>
              <a:headEnd/>
              <a:tailEnd/>
            </a:ln>
          </p:spPr>
        </p:pic>
      </p:grpSp>
      <p:sp>
        <p:nvSpPr>
          <p:cNvPr id="6" name="Rectangle 5"/>
          <p:cNvSpPr/>
          <p:nvPr/>
        </p:nvSpPr>
        <p:spPr>
          <a:xfrm>
            <a:off x="1691680" y="5445224"/>
            <a:ext cx="6192688" cy="954107"/>
          </a:xfrm>
          <a:prstGeom prst="rect">
            <a:avLst/>
          </a:prstGeom>
        </p:spPr>
        <p:txBody>
          <a:bodyPr wrap="square">
            <a:spAutoFit/>
          </a:bodyPr>
          <a:lstStyle/>
          <a:p>
            <a:r>
              <a:rPr lang="en-US" sz="2800" b="1" dirty="0" smtClean="0">
                <a:solidFill>
                  <a:schemeClr val="tx2">
                    <a:lumMod val="50000"/>
                  </a:schemeClr>
                </a:solidFill>
                <a:latin typeface="Arial" pitchFamily="34" charset="0"/>
                <a:cs typeface="Arial" pitchFamily="34" charset="0"/>
              </a:rPr>
              <a:t>EA/LC-IRMS</a:t>
            </a:r>
          </a:p>
          <a:p>
            <a:r>
              <a:rPr lang="en-US" sz="2800" b="1" dirty="0" smtClean="0">
                <a:solidFill>
                  <a:schemeClr val="tx2">
                    <a:lumMod val="50000"/>
                  </a:schemeClr>
                </a:solidFill>
                <a:latin typeface="Arial" pitchFamily="34" charset="0"/>
                <a:cs typeface="Arial" pitchFamily="34" charset="0"/>
              </a:rPr>
              <a:t>(Isotope Ratio Mass Spectrometry) </a:t>
            </a:r>
            <a:endParaRPr lang="en-US" sz="2800" dirty="0">
              <a:solidFill>
                <a:schemeClr val="tx2">
                  <a:lumMod val="50000"/>
                </a:schemeClr>
              </a:solidFill>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Post Modern">
  <a:themeElements>
    <a:clrScheme name="Post Modern 1">
      <a:dk1>
        <a:srgbClr val="8383AD"/>
      </a:dk1>
      <a:lt1>
        <a:srgbClr val="FEFED6"/>
      </a:lt1>
      <a:dk2>
        <a:srgbClr val="404176"/>
      </a:dk2>
      <a:lt2>
        <a:srgbClr val="969696"/>
      </a:lt2>
      <a:accent1>
        <a:srgbClr val="BABE90"/>
      </a:accent1>
      <a:accent2>
        <a:srgbClr val="666699"/>
      </a:accent2>
      <a:accent3>
        <a:srgbClr val="FEFEE8"/>
      </a:accent3>
      <a:accent4>
        <a:srgbClr val="6F6F93"/>
      </a:accent4>
      <a:accent5>
        <a:srgbClr val="D9DBC6"/>
      </a:accent5>
      <a:accent6>
        <a:srgbClr val="5C5C8A"/>
      </a:accent6>
      <a:hlink>
        <a:srgbClr val="C09E4A"/>
      </a:hlink>
      <a:folHlink>
        <a:srgbClr val="006666"/>
      </a:folHlink>
    </a:clrScheme>
    <a:fontScheme name="Post Moder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Post Modern 1">
        <a:dk1>
          <a:srgbClr val="8383AD"/>
        </a:dk1>
        <a:lt1>
          <a:srgbClr val="FEFED6"/>
        </a:lt1>
        <a:dk2>
          <a:srgbClr val="404176"/>
        </a:dk2>
        <a:lt2>
          <a:srgbClr val="969696"/>
        </a:lt2>
        <a:accent1>
          <a:srgbClr val="BABE90"/>
        </a:accent1>
        <a:accent2>
          <a:srgbClr val="666699"/>
        </a:accent2>
        <a:accent3>
          <a:srgbClr val="FEFEE8"/>
        </a:accent3>
        <a:accent4>
          <a:srgbClr val="6F6F93"/>
        </a:accent4>
        <a:accent5>
          <a:srgbClr val="D9DBC6"/>
        </a:accent5>
        <a:accent6>
          <a:srgbClr val="5C5C8A"/>
        </a:accent6>
        <a:hlink>
          <a:srgbClr val="C09E4A"/>
        </a:hlink>
        <a:folHlink>
          <a:srgbClr val="006666"/>
        </a:folHlink>
      </a:clrScheme>
      <a:clrMap bg1="lt1" tx1="dk1" bg2="lt2" tx2="dk2" accent1="accent1" accent2="accent2" accent3="accent3" accent4="accent4" accent5="accent5" accent6="accent6" hlink="hlink" folHlink="folHlink"/>
    </a:extraClrScheme>
    <a:extraClrScheme>
      <a:clrScheme name="Post Modern 2">
        <a:dk1>
          <a:srgbClr val="8383AD"/>
        </a:dk1>
        <a:lt1>
          <a:srgbClr val="FFFFFF"/>
        </a:lt1>
        <a:dk2>
          <a:srgbClr val="404176"/>
        </a:dk2>
        <a:lt2>
          <a:srgbClr val="969696"/>
        </a:lt2>
        <a:accent1>
          <a:srgbClr val="BABE90"/>
        </a:accent1>
        <a:accent2>
          <a:srgbClr val="666699"/>
        </a:accent2>
        <a:accent3>
          <a:srgbClr val="FFFFFF"/>
        </a:accent3>
        <a:accent4>
          <a:srgbClr val="6F6F93"/>
        </a:accent4>
        <a:accent5>
          <a:srgbClr val="D9DBC6"/>
        </a:accent5>
        <a:accent6>
          <a:srgbClr val="5C5C8A"/>
        </a:accent6>
        <a:hlink>
          <a:srgbClr val="C09E4A"/>
        </a:hlink>
        <a:folHlink>
          <a:srgbClr val="006666"/>
        </a:folHlink>
      </a:clrScheme>
      <a:clrMap bg1="lt1" tx1="dk1" bg2="lt2" tx2="dk2" accent1="accent1" accent2="accent2" accent3="accent3" accent4="accent4" accent5="accent5" accent6="accent6" hlink="hlink" folHlink="folHlink"/>
    </a:extraClrScheme>
    <a:extraClrScheme>
      <a:clrScheme name="Post Modern 3">
        <a:dk1>
          <a:srgbClr val="4D4D4D"/>
        </a:dk1>
        <a:lt1>
          <a:srgbClr val="FFFFFF"/>
        </a:lt1>
        <a:dk2>
          <a:srgbClr val="000000"/>
        </a:dk2>
        <a:lt2>
          <a:srgbClr val="969696"/>
        </a:lt2>
        <a:accent1>
          <a:srgbClr val="DDDDDD"/>
        </a:accent1>
        <a:accent2>
          <a:srgbClr val="5F5F5F"/>
        </a:accent2>
        <a:accent3>
          <a:srgbClr val="FFFFFF"/>
        </a:accent3>
        <a:accent4>
          <a:srgbClr val="404040"/>
        </a:accent4>
        <a:accent5>
          <a:srgbClr val="EBEBEB"/>
        </a:accent5>
        <a:accent6>
          <a:srgbClr val="555555"/>
        </a:accent6>
        <a:hlink>
          <a:srgbClr val="C0C0C0"/>
        </a:hlink>
        <a:folHlink>
          <a:srgbClr val="808080"/>
        </a:folHlink>
      </a:clrScheme>
      <a:clrMap bg1="lt1" tx1="dk1" bg2="lt2" tx2="dk2" accent1="accent1" accent2="accent2" accent3="accent3" accent4="accent4" accent5="accent5" accent6="accent6" hlink="hlink" folHlink="folHlink"/>
    </a:extraClrScheme>
    <a:extraClrScheme>
      <a:clrScheme name="Post Modern 4">
        <a:dk1>
          <a:srgbClr val="424262"/>
        </a:dk1>
        <a:lt1>
          <a:srgbClr val="FFFFFF"/>
        </a:lt1>
        <a:dk2>
          <a:srgbClr val="22659C"/>
        </a:dk2>
        <a:lt2>
          <a:srgbClr val="A4AEC2"/>
        </a:lt2>
        <a:accent1>
          <a:srgbClr val="B1C7E7"/>
        </a:accent1>
        <a:accent2>
          <a:srgbClr val="494983"/>
        </a:accent2>
        <a:accent3>
          <a:srgbClr val="FFFFFF"/>
        </a:accent3>
        <a:accent4>
          <a:srgbClr val="373753"/>
        </a:accent4>
        <a:accent5>
          <a:srgbClr val="D5E0F1"/>
        </a:accent5>
        <a:accent6>
          <a:srgbClr val="414176"/>
        </a:accent6>
        <a:hlink>
          <a:srgbClr val="6EADC4"/>
        </a:hlink>
        <a:folHlink>
          <a:srgbClr val="3E688E"/>
        </a:folHlink>
      </a:clrScheme>
      <a:clrMap bg1="lt1" tx1="dk1" bg2="lt2" tx2="dk2" accent1="accent1" accent2="accent2" accent3="accent3" accent4="accent4" accent5="accent5" accent6="accent6" hlink="hlink" folHlink="folHlink"/>
    </a:extraClrScheme>
    <a:extraClrScheme>
      <a:clrScheme name="Post Modern 5">
        <a:dk1>
          <a:srgbClr val="000000"/>
        </a:dk1>
        <a:lt1>
          <a:srgbClr val="FFFFFF"/>
        </a:lt1>
        <a:dk2>
          <a:srgbClr val="404176"/>
        </a:dk2>
        <a:lt2>
          <a:srgbClr val="969696"/>
        </a:lt2>
        <a:accent1>
          <a:srgbClr val="B4CD81"/>
        </a:accent1>
        <a:accent2>
          <a:srgbClr val="717EB5"/>
        </a:accent2>
        <a:accent3>
          <a:srgbClr val="FFFFFF"/>
        </a:accent3>
        <a:accent4>
          <a:srgbClr val="000000"/>
        </a:accent4>
        <a:accent5>
          <a:srgbClr val="D6E3C1"/>
        </a:accent5>
        <a:accent6>
          <a:srgbClr val="6672A4"/>
        </a:accent6>
        <a:hlink>
          <a:srgbClr val="D793C2"/>
        </a:hlink>
        <a:folHlink>
          <a:srgbClr val="826799"/>
        </a:folHlink>
      </a:clrScheme>
      <a:clrMap bg1="lt1" tx1="dk1" bg2="lt2" tx2="dk2" accent1="accent1" accent2="accent2" accent3="accent3" accent4="accent4" accent5="accent5" accent6="accent6" hlink="hlink" folHlink="folHlink"/>
    </a:extraClrScheme>
    <a:extraClrScheme>
      <a:clrScheme name="Post Modern 6">
        <a:dk1>
          <a:srgbClr val="111111"/>
        </a:dk1>
        <a:lt1>
          <a:srgbClr val="FAF5D2"/>
        </a:lt1>
        <a:dk2>
          <a:srgbClr val="4D4D4D"/>
        </a:dk2>
        <a:lt2>
          <a:srgbClr val="D0C59E"/>
        </a:lt2>
        <a:accent1>
          <a:srgbClr val="BABE90"/>
        </a:accent1>
        <a:accent2>
          <a:srgbClr val="666699"/>
        </a:accent2>
        <a:accent3>
          <a:srgbClr val="B2B2B2"/>
        </a:accent3>
        <a:accent4>
          <a:srgbClr val="D6D1B3"/>
        </a:accent4>
        <a:accent5>
          <a:srgbClr val="D9DBC6"/>
        </a:accent5>
        <a:accent6>
          <a:srgbClr val="5C5C8A"/>
        </a:accent6>
        <a:hlink>
          <a:srgbClr val="C09E4A"/>
        </a:hlink>
        <a:folHlink>
          <a:srgbClr val="006666"/>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Company Meeting</Template>
  <TotalTime>1561</TotalTime>
  <Words>880</Words>
  <Application>Microsoft Office PowerPoint</Application>
  <PresentationFormat>On-screen Show (4:3)</PresentationFormat>
  <Paragraphs>167</Paragraphs>
  <Slides>40</Slides>
  <Notes>0</Notes>
  <HiddenSlides>0</HiddenSlides>
  <MMClips>0</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40</vt:i4>
      </vt:variant>
    </vt:vector>
  </HeadingPairs>
  <TitlesOfParts>
    <vt:vector size="45" baseType="lpstr">
      <vt:lpstr>Post Modern</vt:lpstr>
      <vt:lpstr>Document</vt:lpstr>
      <vt:lpstr>Equation</vt:lpstr>
      <vt:lpstr>Photo Editor Photo</vt:lpstr>
      <vt:lpstr>Bitmap Image</vt:lpstr>
      <vt:lpstr>HROMATOGRAFIJA</vt:lpstr>
      <vt:lpstr>Slide 2</vt:lpstr>
      <vt:lpstr>Slide 3</vt:lpstr>
      <vt:lpstr>Slide 4</vt:lpstr>
      <vt:lpstr>Slide 5</vt:lpstr>
      <vt:lpstr>Slide 6</vt:lpstr>
      <vt:lpstr>Slide 7</vt:lpstr>
      <vt:lpstr>Slide 8</vt:lpstr>
      <vt:lpstr>HROMATOGRAFSKI TERMINI I SIMBOLI</vt:lpstr>
      <vt:lpstr>Slide 10</vt:lpstr>
      <vt:lpstr>Slide 11</vt:lpstr>
      <vt:lpstr>Slide 12</vt:lpstr>
      <vt:lpstr>Slide 13</vt:lpstr>
      <vt:lpstr>Slide 14</vt:lpstr>
      <vt:lpstr>Slide 15</vt:lpstr>
      <vt:lpstr>Slide 16</vt:lpstr>
      <vt:lpstr>Slide 17</vt:lpstr>
      <vt:lpstr>Slide 18</vt:lpstr>
      <vt:lpstr>Slide 19</vt:lpstr>
      <vt:lpstr>TEČNA HROMATOGRAFIJA</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Ivan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HROMATOGRAFIJA</dc:title>
  <dc:creator>Jelena</dc:creator>
  <cp:lastModifiedBy>Dusica</cp:lastModifiedBy>
  <cp:revision>87</cp:revision>
  <dcterms:created xsi:type="dcterms:W3CDTF">2006-03-12T12:24:30Z</dcterms:created>
  <dcterms:modified xsi:type="dcterms:W3CDTF">2015-06-02T10:11:47Z</dcterms:modified>
</cp:coreProperties>
</file>