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6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9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52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4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5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6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4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6F62-55FD-4EA1-923E-C18114471ADF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221F6-EA66-45CE-8E62-BCA0E8E1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7848600" cy="404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04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45947"/>
            <a:ext cx="8382000" cy="320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03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1</cp:revision>
  <dcterms:created xsi:type="dcterms:W3CDTF">2016-05-10T09:08:29Z</dcterms:created>
  <dcterms:modified xsi:type="dcterms:W3CDTF">2016-05-10T09:11:19Z</dcterms:modified>
</cp:coreProperties>
</file>