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14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5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5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55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6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8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0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7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1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ECF70-DA8D-46ED-A12B-999C036CAA07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9EA47-41E5-4844-B701-0EE62FDF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6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093" y="3463629"/>
            <a:ext cx="2027924" cy="246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56160"/>
            <a:ext cx="1547934" cy="206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 rot="8670678">
            <a:off x="3250196" y="3950870"/>
            <a:ext cx="978408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" y="5938739"/>
            <a:ext cx="510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Seminarski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Određivanje laktoze u mleku</a:t>
            </a: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97733" y="2362200"/>
            <a:ext cx="3906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Anali</a:t>
            </a:r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 ugljenih hidrata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457200"/>
            <a:ext cx="8153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Seminarski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	- Tankoslojna hromatografija aminokiselina iz krompira</a:t>
            </a:r>
          </a:p>
          <a:p>
            <a:r>
              <a:rPr lang="sr-Latn-RS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r-Latn-RS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aminokiselina jonskom hromatografijom</a:t>
            </a:r>
          </a:p>
          <a:p>
            <a:r>
              <a:rPr lang="sr-Latn-RS" sz="20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- Hromatografija hidrofilnih interakcija (HILIC) kao 		  metoda za analizu aminokiselina</a:t>
            </a:r>
            <a:endParaRPr lang="sr-Latn-RS" sz="200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3810000"/>
            <a:ext cx="449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Seminarski</a:t>
            </a: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342900" indent="-342900">
              <a:buFontTx/>
              <a:buChar char="-"/>
            </a:pP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sadržaja skroba u krompiru</a:t>
            </a:r>
          </a:p>
          <a:p>
            <a:pPr marL="342900" indent="-342900">
              <a:buFontTx/>
              <a:buChar char="-"/>
            </a:pP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sadržaja redukujućih šećera u medu</a:t>
            </a:r>
          </a:p>
          <a:p>
            <a:pPr marL="342900" indent="-342900">
              <a:buFontTx/>
              <a:buChar char="-"/>
            </a:pPr>
            <a:r>
              <a:rPr lang="sr-Latn-R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Određivanje dijetetskih vlakana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689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6952" y="381000"/>
            <a:ext cx="69402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Široko zastupljeni u namirnicama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 zavisnosti od strukture i broja C-atoma: </a:t>
            </a:r>
          </a:p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monosaharidi, oligosaharidi (2-10), polisaharidi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 osnovu proizvoda hidrolize: monosaharidi, disaharidi, polisaharidi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52" y="2421399"/>
            <a:ext cx="7374048" cy="3941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2421399"/>
            <a:ext cx="353885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sz="1200" dirty="0" smtClean="0">
                <a:latin typeface="Arial" pitchFamily="34" charset="0"/>
                <a:cs typeface="Arial" pitchFamily="34" charset="0"/>
              </a:rPr>
              <a:t>S. Nielsen, Food Analysis, 4th Ed, Springer, 2010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241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21142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39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4465471" cy="616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124200"/>
            <a:ext cx="4576762" cy="2524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880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38200"/>
            <a:ext cx="52918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Različite metode pripreme uzoraka</a:t>
            </a:r>
          </a:p>
          <a:p>
            <a:pPr marL="342900" indent="-342900">
              <a:buFontTx/>
              <a:buChar char="-"/>
            </a:pP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Različite  metode analize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057400"/>
            <a:ext cx="81597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33785"/>
            <a:ext cx="5486400" cy="178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6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Documents\DUKICA\Predavanja\VI_Pcelarski_Sajam\Hromatogram sec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38200"/>
            <a:ext cx="7750175" cy="4695459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56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71472" y="642918"/>
            <a:ext cx="4257676" cy="4572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Rezultati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klasterske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analize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C:\Users\Jelena\Desktop\slike\Cluster analysis.t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00240"/>
            <a:ext cx="514353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071538" y="5072074"/>
            <a:ext cx="60722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Dendrogram na osnovu koncentracije sećera u jezgrima ispitivanih sorti kajsija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2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91</Words>
  <Application>Microsoft Office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Dusanka Milojkovic-Opsenica</dc:creator>
  <cp:lastModifiedBy>Dusanka Milojkovic-Opsenica</cp:lastModifiedBy>
  <cp:revision>7</cp:revision>
  <dcterms:created xsi:type="dcterms:W3CDTF">2016-11-18T09:33:06Z</dcterms:created>
  <dcterms:modified xsi:type="dcterms:W3CDTF">2016-11-18T11:25:50Z</dcterms:modified>
</cp:coreProperties>
</file>