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53"/>
  </p:notesMasterIdLst>
  <p:sldIdLst>
    <p:sldId id="382" r:id="rId2"/>
    <p:sldId id="383" r:id="rId3"/>
    <p:sldId id="384" r:id="rId4"/>
    <p:sldId id="387" r:id="rId5"/>
    <p:sldId id="421" r:id="rId6"/>
    <p:sldId id="388" r:id="rId7"/>
    <p:sldId id="422" r:id="rId8"/>
    <p:sldId id="389" r:id="rId9"/>
    <p:sldId id="390" r:id="rId10"/>
    <p:sldId id="391" r:id="rId11"/>
    <p:sldId id="393" r:id="rId12"/>
    <p:sldId id="425" r:id="rId13"/>
    <p:sldId id="424" r:id="rId14"/>
    <p:sldId id="394" r:id="rId15"/>
    <p:sldId id="426" r:id="rId16"/>
    <p:sldId id="428" r:id="rId17"/>
    <p:sldId id="429" r:id="rId18"/>
    <p:sldId id="430" r:id="rId19"/>
    <p:sldId id="431" r:id="rId20"/>
    <p:sldId id="432" r:id="rId21"/>
    <p:sldId id="396" r:id="rId22"/>
    <p:sldId id="433" r:id="rId23"/>
    <p:sldId id="434" r:id="rId24"/>
    <p:sldId id="435" r:id="rId25"/>
    <p:sldId id="436" r:id="rId26"/>
    <p:sldId id="397" r:id="rId27"/>
    <p:sldId id="398" r:id="rId28"/>
    <p:sldId id="427" r:id="rId29"/>
    <p:sldId id="399" r:id="rId30"/>
    <p:sldId id="400" r:id="rId31"/>
    <p:sldId id="401" r:id="rId32"/>
    <p:sldId id="402" r:id="rId33"/>
    <p:sldId id="403" r:id="rId34"/>
    <p:sldId id="404" r:id="rId35"/>
    <p:sldId id="405" r:id="rId36"/>
    <p:sldId id="406" r:id="rId37"/>
    <p:sldId id="407" r:id="rId38"/>
    <p:sldId id="408" r:id="rId39"/>
    <p:sldId id="409" r:id="rId40"/>
    <p:sldId id="410" r:id="rId41"/>
    <p:sldId id="411" r:id="rId42"/>
    <p:sldId id="412" r:id="rId43"/>
    <p:sldId id="413" r:id="rId44"/>
    <p:sldId id="414" r:id="rId45"/>
    <p:sldId id="415" r:id="rId46"/>
    <p:sldId id="416" r:id="rId47"/>
    <p:sldId id="417" r:id="rId48"/>
    <p:sldId id="418" r:id="rId49"/>
    <p:sldId id="419" r:id="rId50"/>
    <p:sldId id="420" r:id="rId51"/>
    <p:sldId id="385" r:id="rId52"/>
  </p:sldIdLst>
  <p:sldSz cx="9144000" cy="6858000" type="screen4x3"/>
  <p:notesSz cx="6858000" cy="9144000"/>
  <p:defaultTextStyle>
    <a:defPPr>
      <a:defRPr lang="sr-Latn-CS"/>
    </a:defPPr>
    <a:lvl1pPr algn="l" rtl="0" fontAlgn="base">
      <a:spcBef>
        <a:spcPct val="0"/>
      </a:spcBef>
      <a:spcAft>
        <a:spcPct val="0"/>
      </a:spcAft>
      <a:defRPr kern="1200">
        <a:solidFill>
          <a:schemeClr val="tx1"/>
        </a:solidFill>
        <a:latin typeface="Tahoma" pitchFamily="34" charset="0"/>
        <a:ea typeface="+mn-ea"/>
        <a:cs typeface="Arial" charset="0"/>
      </a:defRPr>
    </a:lvl1pPr>
    <a:lvl2pPr marL="457200" algn="l" rtl="0" fontAlgn="base">
      <a:spcBef>
        <a:spcPct val="0"/>
      </a:spcBef>
      <a:spcAft>
        <a:spcPct val="0"/>
      </a:spcAft>
      <a:defRPr kern="1200">
        <a:solidFill>
          <a:schemeClr val="tx1"/>
        </a:solidFill>
        <a:latin typeface="Tahoma" pitchFamily="34" charset="0"/>
        <a:ea typeface="+mn-ea"/>
        <a:cs typeface="Arial" charset="0"/>
      </a:defRPr>
    </a:lvl2pPr>
    <a:lvl3pPr marL="914400" algn="l" rtl="0" fontAlgn="base">
      <a:spcBef>
        <a:spcPct val="0"/>
      </a:spcBef>
      <a:spcAft>
        <a:spcPct val="0"/>
      </a:spcAft>
      <a:defRPr kern="1200">
        <a:solidFill>
          <a:schemeClr val="tx1"/>
        </a:solidFill>
        <a:latin typeface="Tahoma" pitchFamily="34" charset="0"/>
        <a:ea typeface="+mn-ea"/>
        <a:cs typeface="Arial" charset="0"/>
      </a:defRPr>
    </a:lvl3pPr>
    <a:lvl4pPr marL="1371600" algn="l" rtl="0" fontAlgn="base">
      <a:spcBef>
        <a:spcPct val="0"/>
      </a:spcBef>
      <a:spcAft>
        <a:spcPct val="0"/>
      </a:spcAft>
      <a:defRPr kern="1200">
        <a:solidFill>
          <a:schemeClr val="tx1"/>
        </a:solidFill>
        <a:latin typeface="Tahoma" pitchFamily="34" charset="0"/>
        <a:ea typeface="+mn-ea"/>
        <a:cs typeface="Arial" charset="0"/>
      </a:defRPr>
    </a:lvl4pPr>
    <a:lvl5pPr marL="1828800" algn="l" rtl="0" fontAlgn="base">
      <a:spcBef>
        <a:spcPct val="0"/>
      </a:spcBef>
      <a:spcAft>
        <a:spcPct val="0"/>
      </a:spcAft>
      <a:defRPr kern="1200">
        <a:solidFill>
          <a:schemeClr val="tx1"/>
        </a:solidFill>
        <a:latin typeface="Tahoma" pitchFamily="34" charset="0"/>
        <a:ea typeface="+mn-ea"/>
        <a:cs typeface="Arial" charset="0"/>
      </a:defRPr>
    </a:lvl5pPr>
    <a:lvl6pPr marL="2286000" algn="l" defTabSz="914400" rtl="0" eaLnBrk="1" latinLnBrk="0" hangingPunct="1">
      <a:defRPr kern="1200">
        <a:solidFill>
          <a:schemeClr val="tx1"/>
        </a:solidFill>
        <a:latin typeface="Tahoma" pitchFamily="34" charset="0"/>
        <a:ea typeface="+mn-ea"/>
        <a:cs typeface="Arial" charset="0"/>
      </a:defRPr>
    </a:lvl6pPr>
    <a:lvl7pPr marL="2743200" algn="l" defTabSz="914400" rtl="0" eaLnBrk="1" latinLnBrk="0" hangingPunct="1">
      <a:defRPr kern="1200">
        <a:solidFill>
          <a:schemeClr val="tx1"/>
        </a:solidFill>
        <a:latin typeface="Tahoma" pitchFamily="34" charset="0"/>
        <a:ea typeface="+mn-ea"/>
        <a:cs typeface="Arial" charset="0"/>
      </a:defRPr>
    </a:lvl7pPr>
    <a:lvl8pPr marL="3200400" algn="l" defTabSz="914400" rtl="0" eaLnBrk="1" latinLnBrk="0" hangingPunct="1">
      <a:defRPr kern="1200">
        <a:solidFill>
          <a:schemeClr val="tx1"/>
        </a:solidFill>
        <a:latin typeface="Tahoma" pitchFamily="34" charset="0"/>
        <a:ea typeface="+mn-ea"/>
        <a:cs typeface="Arial" charset="0"/>
      </a:defRPr>
    </a:lvl8pPr>
    <a:lvl9pPr marL="3657600" algn="l" defTabSz="914400" rtl="0" eaLnBrk="1" latinLnBrk="0" hangingPunct="1">
      <a:defRPr kern="1200">
        <a:solidFill>
          <a:schemeClr val="tx1"/>
        </a:solidFill>
        <a:latin typeface="Tahoma"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576" autoAdjust="0"/>
  </p:normalViewPr>
  <p:slideViewPr>
    <p:cSldViewPr>
      <p:cViewPr varScale="1">
        <p:scale>
          <a:sx n="84" d="100"/>
          <a:sy n="84" d="100"/>
        </p:scale>
        <p:origin x="-1392"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2.vml.rels><?xml version="1.0" encoding="UTF-8" standalone="yes"?>
<Relationships xmlns="http://schemas.openxmlformats.org/package/2006/relationships"><Relationship Id="rId8" Type="http://schemas.openxmlformats.org/officeDocument/2006/relationships/image" Target="../media/image34.wmf"/><Relationship Id="rId13" Type="http://schemas.openxmlformats.org/officeDocument/2006/relationships/image" Target="../media/image39.wmf"/><Relationship Id="rId3" Type="http://schemas.openxmlformats.org/officeDocument/2006/relationships/image" Target="../media/image29.wmf"/><Relationship Id="rId7" Type="http://schemas.openxmlformats.org/officeDocument/2006/relationships/image" Target="../media/image33.wmf"/><Relationship Id="rId12" Type="http://schemas.openxmlformats.org/officeDocument/2006/relationships/image" Target="../media/image38.wmf"/><Relationship Id="rId2" Type="http://schemas.openxmlformats.org/officeDocument/2006/relationships/image" Target="../media/image28.wmf"/><Relationship Id="rId1" Type="http://schemas.openxmlformats.org/officeDocument/2006/relationships/image" Target="../media/image27.wmf"/><Relationship Id="rId6" Type="http://schemas.openxmlformats.org/officeDocument/2006/relationships/image" Target="../media/image32.wmf"/><Relationship Id="rId11" Type="http://schemas.openxmlformats.org/officeDocument/2006/relationships/image" Target="../media/image37.wmf"/><Relationship Id="rId5" Type="http://schemas.openxmlformats.org/officeDocument/2006/relationships/image" Target="../media/image31.wmf"/><Relationship Id="rId15" Type="http://schemas.openxmlformats.org/officeDocument/2006/relationships/image" Target="../media/image41.wmf"/><Relationship Id="rId10" Type="http://schemas.openxmlformats.org/officeDocument/2006/relationships/image" Target="../media/image36.wmf"/><Relationship Id="rId4" Type="http://schemas.openxmlformats.org/officeDocument/2006/relationships/image" Target="../media/image30.wmf"/><Relationship Id="rId9" Type="http://schemas.openxmlformats.org/officeDocument/2006/relationships/image" Target="../media/image35.wmf"/><Relationship Id="rId14" Type="http://schemas.openxmlformats.org/officeDocument/2006/relationships/image" Target="../media/image40.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49.wmf"/><Relationship Id="rId2" Type="http://schemas.openxmlformats.org/officeDocument/2006/relationships/image" Target="../media/image48.wmf"/><Relationship Id="rId1" Type="http://schemas.openxmlformats.org/officeDocument/2006/relationships/image" Target="../media/image47.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53.wmf"/><Relationship Id="rId1" Type="http://schemas.openxmlformats.org/officeDocument/2006/relationships/image" Target="../media/image52.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56.wmf"/><Relationship Id="rId2" Type="http://schemas.openxmlformats.org/officeDocument/2006/relationships/image" Target="../media/image55.wmf"/><Relationship Id="rId1" Type="http://schemas.openxmlformats.org/officeDocument/2006/relationships/image" Target="../media/image54.wmf"/><Relationship Id="rId5" Type="http://schemas.openxmlformats.org/officeDocument/2006/relationships/image" Target="../media/image58.wmf"/><Relationship Id="rId4" Type="http://schemas.openxmlformats.org/officeDocument/2006/relationships/image" Target="../media/image57.wmf"/></Relationships>
</file>

<file path=ppt/drawings/_rels/vmlDrawing6.vml.rels><?xml version="1.0" encoding="UTF-8" standalone="yes"?>
<Relationships xmlns="http://schemas.openxmlformats.org/package/2006/relationships"><Relationship Id="rId8" Type="http://schemas.openxmlformats.org/officeDocument/2006/relationships/image" Target="../media/image67.wmf"/><Relationship Id="rId3" Type="http://schemas.openxmlformats.org/officeDocument/2006/relationships/image" Target="../media/image62.wmf"/><Relationship Id="rId7" Type="http://schemas.openxmlformats.org/officeDocument/2006/relationships/image" Target="../media/image66.wmf"/><Relationship Id="rId2" Type="http://schemas.openxmlformats.org/officeDocument/2006/relationships/image" Target="../media/image61.wmf"/><Relationship Id="rId1" Type="http://schemas.openxmlformats.org/officeDocument/2006/relationships/image" Target="../media/image60.wmf"/><Relationship Id="rId6" Type="http://schemas.openxmlformats.org/officeDocument/2006/relationships/image" Target="../media/image65.wmf"/><Relationship Id="rId5" Type="http://schemas.openxmlformats.org/officeDocument/2006/relationships/image" Target="../media/image64.wmf"/><Relationship Id="rId10" Type="http://schemas.openxmlformats.org/officeDocument/2006/relationships/image" Target="../media/image69.wmf"/><Relationship Id="rId4" Type="http://schemas.openxmlformats.org/officeDocument/2006/relationships/image" Target="../media/image63.wmf"/><Relationship Id="rId9" Type="http://schemas.openxmlformats.org/officeDocument/2006/relationships/image" Target="../media/image68.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72.wmf"/><Relationship Id="rId1" Type="http://schemas.openxmlformats.org/officeDocument/2006/relationships/image" Target="../media/image71.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76.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80.wmf"/><Relationship Id="rId1" Type="http://schemas.openxmlformats.org/officeDocument/2006/relationships/image" Target="../media/image79.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88.wmf"/><Relationship Id="rId2" Type="http://schemas.openxmlformats.org/officeDocument/2006/relationships/image" Target="../media/image87.wmf"/><Relationship Id="rId1" Type="http://schemas.openxmlformats.org/officeDocument/2006/relationships/image" Target="../media/image8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4DA615A-ADCB-4EF8-BA0E-EFA72975049D}" type="datetimeFigureOut">
              <a:rPr lang="en-US" smtClean="0"/>
              <a:pPr/>
              <a:t>4/13/2016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7F3B729-BA63-4C1C-A236-7D60B45F639E}" type="slidenum">
              <a:rPr lang="en-US" smtClean="0"/>
              <a:pPr/>
              <a:t>‹#›</a:t>
            </a:fld>
            <a:endParaRPr lang="en-US"/>
          </a:p>
        </p:txBody>
      </p:sp>
    </p:spTree>
    <p:extLst>
      <p:ext uri="{BB962C8B-B14F-4D97-AF65-F5344CB8AC3E}">
        <p14:creationId xmlns:p14="http://schemas.microsoft.com/office/powerpoint/2010/main" val="23982867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200" b="1">
                <a:solidFill>
                  <a:schemeClr val="tx1"/>
                </a:solidFill>
                <a:latin typeface="Arial" charset="0"/>
              </a:defRPr>
            </a:lvl1pPr>
            <a:lvl2pPr marL="742950" indent="-285750" eaLnBrk="0" hangingPunct="0">
              <a:defRPr sz="2200" b="1">
                <a:solidFill>
                  <a:schemeClr val="tx1"/>
                </a:solidFill>
                <a:latin typeface="Arial" charset="0"/>
              </a:defRPr>
            </a:lvl2pPr>
            <a:lvl3pPr marL="1143000" indent="-228600" eaLnBrk="0" hangingPunct="0">
              <a:defRPr sz="2200" b="1">
                <a:solidFill>
                  <a:schemeClr val="tx1"/>
                </a:solidFill>
                <a:latin typeface="Arial" charset="0"/>
              </a:defRPr>
            </a:lvl3pPr>
            <a:lvl4pPr marL="1600200" indent="-228600" eaLnBrk="0" hangingPunct="0">
              <a:defRPr sz="2200" b="1">
                <a:solidFill>
                  <a:schemeClr val="tx1"/>
                </a:solidFill>
                <a:latin typeface="Arial" charset="0"/>
              </a:defRPr>
            </a:lvl4pPr>
            <a:lvl5pPr marL="2057400" indent="-228600" eaLnBrk="0" hangingPunct="0">
              <a:defRPr sz="2200" b="1">
                <a:solidFill>
                  <a:schemeClr val="tx1"/>
                </a:solidFill>
                <a:latin typeface="Arial" charset="0"/>
              </a:defRPr>
            </a:lvl5pPr>
            <a:lvl6pPr marL="2514600" indent="-228600" eaLnBrk="0" fontAlgn="base" hangingPunct="0">
              <a:spcBef>
                <a:spcPct val="0"/>
              </a:spcBef>
              <a:spcAft>
                <a:spcPct val="0"/>
              </a:spcAft>
              <a:defRPr sz="2200" b="1">
                <a:solidFill>
                  <a:schemeClr val="tx1"/>
                </a:solidFill>
                <a:latin typeface="Arial" charset="0"/>
              </a:defRPr>
            </a:lvl6pPr>
            <a:lvl7pPr marL="2971800" indent="-228600" eaLnBrk="0" fontAlgn="base" hangingPunct="0">
              <a:spcBef>
                <a:spcPct val="0"/>
              </a:spcBef>
              <a:spcAft>
                <a:spcPct val="0"/>
              </a:spcAft>
              <a:defRPr sz="2200" b="1">
                <a:solidFill>
                  <a:schemeClr val="tx1"/>
                </a:solidFill>
                <a:latin typeface="Arial" charset="0"/>
              </a:defRPr>
            </a:lvl7pPr>
            <a:lvl8pPr marL="3429000" indent="-228600" eaLnBrk="0" fontAlgn="base" hangingPunct="0">
              <a:spcBef>
                <a:spcPct val="0"/>
              </a:spcBef>
              <a:spcAft>
                <a:spcPct val="0"/>
              </a:spcAft>
              <a:defRPr sz="2200" b="1">
                <a:solidFill>
                  <a:schemeClr val="tx1"/>
                </a:solidFill>
                <a:latin typeface="Arial" charset="0"/>
              </a:defRPr>
            </a:lvl8pPr>
            <a:lvl9pPr marL="3886200" indent="-228600" eaLnBrk="0" fontAlgn="base" hangingPunct="0">
              <a:spcBef>
                <a:spcPct val="0"/>
              </a:spcBef>
              <a:spcAft>
                <a:spcPct val="0"/>
              </a:spcAft>
              <a:defRPr sz="2200" b="1">
                <a:solidFill>
                  <a:schemeClr val="tx1"/>
                </a:solidFill>
                <a:latin typeface="Arial" charset="0"/>
              </a:defRPr>
            </a:lvl9pPr>
          </a:lstStyle>
          <a:p>
            <a:pPr eaLnBrk="1" hangingPunct="1"/>
            <a:fld id="{24B0668B-0F49-4B03-ADDF-51F2880268DF}" type="slidenum">
              <a:rPr lang="en-US" sz="1200" smtClean="0"/>
              <a:pPr eaLnBrk="1" hangingPunct="1"/>
              <a:t>12</a:t>
            </a:fld>
            <a:endParaRPr lang="en-US" sz="120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200" b="1">
                <a:solidFill>
                  <a:schemeClr val="tx1"/>
                </a:solidFill>
                <a:latin typeface="Arial" charset="0"/>
              </a:defRPr>
            </a:lvl1pPr>
            <a:lvl2pPr marL="742950" indent="-285750" eaLnBrk="0" hangingPunct="0">
              <a:defRPr sz="2200" b="1">
                <a:solidFill>
                  <a:schemeClr val="tx1"/>
                </a:solidFill>
                <a:latin typeface="Arial" charset="0"/>
              </a:defRPr>
            </a:lvl2pPr>
            <a:lvl3pPr marL="1143000" indent="-228600" eaLnBrk="0" hangingPunct="0">
              <a:defRPr sz="2200" b="1">
                <a:solidFill>
                  <a:schemeClr val="tx1"/>
                </a:solidFill>
                <a:latin typeface="Arial" charset="0"/>
              </a:defRPr>
            </a:lvl3pPr>
            <a:lvl4pPr marL="1600200" indent="-228600" eaLnBrk="0" hangingPunct="0">
              <a:defRPr sz="2200" b="1">
                <a:solidFill>
                  <a:schemeClr val="tx1"/>
                </a:solidFill>
                <a:latin typeface="Arial" charset="0"/>
              </a:defRPr>
            </a:lvl4pPr>
            <a:lvl5pPr marL="2057400" indent="-228600" eaLnBrk="0" hangingPunct="0">
              <a:defRPr sz="2200" b="1">
                <a:solidFill>
                  <a:schemeClr val="tx1"/>
                </a:solidFill>
                <a:latin typeface="Arial" charset="0"/>
              </a:defRPr>
            </a:lvl5pPr>
            <a:lvl6pPr marL="2514600" indent="-228600" eaLnBrk="0" fontAlgn="base" hangingPunct="0">
              <a:spcBef>
                <a:spcPct val="0"/>
              </a:spcBef>
              <a:spcAft>
                <a:spcPct val="0"/>
              </a:spcAft>
              <a:defRPr sz="2200" b="1">
                <a:solidFill>
                  <a:schemeClr val="tx1"/>
                </a:solidFill>
                <a:latin typeface="Arial" charset="0"/>
              </a:defRPr>
            </a:lvl6pPr>
            <a:lvl7pPr marL="2971800" indent="-228600" eaLnBrk="0" fontAlgn="base" hangingPunct="0">
              <a:spcBef>
                <a:spcPct val="0"/>
              </a:spcBef>
              <a:spcAft>
                <a:spcPct val="0"/>
              </a:spcAft>
              <a:defRPr sz="2200" b="1">
                <a:solidFill>
                  <a:schemeClr val="tx1"/>
                </a:solidFill>
                <a:latin typeface="Arial" charset="0"/>
              </a:defRPr>
            </a:lvl7pPr>
            <a:lvl8pPr marL="3429000" indent="-228600" eaLnBrk="0" fontAlgn="base" hangingPunct="0">
              <a:spcBef>
                <a:spcPct val="0"/>
              </a:spcBef>
              <a:spcAft>
                <a:spcPct val="0"/>
              </a:spcAft>
              <a:defRPr sz="2200" b="1">
                <a:solidFill>
                  <a:schemeClr val="tx1"/>
                </a:solidFill>
                <a:latin typeface="Arial" charset="0"/>
              </a:defRPr>
            </a:lvl8pPr>
            <a:lvl9pPr marL="3886200" indent="-228600" eaLnBrk="0" fontAlgn="base" hangingPunct="0">
              <a:spcBef>
                <a:spcPct val="0"/>
              </a:spcBef>
              <a:spcAft>
                <a:spcPct val="0"/>
              </a:spcAft>
              <a:defRPr sz="2200" b="1">
                <a:solidFill>
                  <a:schemeClr val="tx1"/>
                </a:solidFill>
                <a:latin typeface="Arial" charset="0"/>
              </a:defRPr>
            </a:lvl9pPr>
          </a:lstStyle>
          <a:p>
            <a:pPr eaLnBrk="1" hangingPunct="1"/>
            <a:fld id="{16EFFDCA-8E9C-4551-AA47-679D17C892EA}" type="slidenum">
              <a:rPr lang="en-US" sz="1200" smtClean="0"/>
              <a:pPr eaLnBrk="1" hangingPunct="1"/>
              <a:t>15</a:t>
            </a:fld>
            <a:endParaRPr lang="en-US" sz="120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200" b="1">
                <a:solidFill>
                  <a:schemeClr val="tx1"/>
                </a:solidFill>
                <a:latin typeface="Arial" charset="0"/>
              </a:defRPr>
            </a:lvl1pPr>
            <a:lvl2pPr marL="742950" indent="-285750" eaLnBrk="0" hangingPunct="0">
              <a:defRPr sz="2200" b="1">
                <a:solidFill>
                  <a:schemeClr val="tx1"/>
                </a:solidFill>
                <a:latin typeface="Arial" charset="0"/>
              </a:defRPr>
            </a:lvl2pPr>
            <a:lvl3pPr marL="1143000" indent="-228600" eaLnBrk="0" hangingPunct="0">
              <a:defRPr sz="2200" b="1">
                <a:solidFill>
                  <a:schemeClr val="tx1"/>
                </a:solidFill>
                <a:latin typeface="Arial" charset="0"/>
              </a:defRPr>
            </a:lvl3pPr>
            <a:lvl4pPr marL="1600200" indent="-228600" eaLnBrk="0" hangingPunct="0">
              <a:defRPr sz="2200" b="1">
                <a:solidFill>
                  <a:schemeClr val="tx1"/>
                </a:solidFill>
                <a:latin typeface="Arial" charset="0"/>
              </a:defRPr>
            </a:lvl4pPr>
            <a:lvl5pPr marL="2057400" indent="-228600" eaLnBrk="0" hangingPunct="0">
              <a:defRPr sz="2200" b="1">
                <a:solidFill>
                  <a:schemeClr val="tx1"/>
                </a:solidFill>
                <a:latin typeface="Arial" charset="0"/>
              </a:defRPr>
            </a:lvl5pPr>
            <a:lvl6pPr marL="2514600" indent="-228600" eaLnBrk="0" fontAlgn="base" hangingPunct="0">
              <a:spcBef>
                <a:spcPct val="0"/>
              </a:spcBef>
              <a:spcAft>
                <a:spcPct val="0"/>
              </a:spcAft>
              <a:defRPr sz="2200" b="1">
                <a:solidFill>
                  <a:schemeClr val="tx1"/>
                </a:solidFill>
                <a:latin typeface="Arial" charset="0"/>
              </a:defRPr>
            </a:lvl6pPr>
            <a:lvl7pPr marL="2971800" indent="-228600" eaLnBrk="0" fontAlgn="base" hangingPunct="0">
              <a:spcBef>
                <a:spcPct val="0"/>
              </a:spcBef>
              <a:spcAft>
                <a:spcPct val="0"/>
              </a:spcAft>
              <a:defRPr sz="2200" b="1">
                <a:solidFill>
                  <a:schemeClr val="tx1"/>
                </a:solidFill>
                <a:latin typeface="Arial" charset="0"/>
              </a:defRPr>
            </a:lvl7pPr>
            <a:lvl8pPr marL="3429000" indent="-228600" eaLnBrk="0" fontAlgn="base" hangingPunct="0">
              <a:spcBef>
                <a:spcPct val="0"/>
              </a:spcBef>
              <a:spcAft>
                <a:spcPct val="0"/>
              </a:spcAft>
              <a:defRPr sz="2200" b="1">
                <a:solidFill>
                  <a:schemeClr val="tx1"/>
                </a:solidFill>
                <a:latin typeface="Arial" charset="0"/>
              </a:defRPr>
            </a:lvl8pPr>
            <a:lvl9pPr marL="3886200" indent="-228600" eaLnBrk="0" fontAlgn="base" hangingPunct="0">
              <a:spcBef>
                <a:spcPct val="0"/>
              </a:spcBef>
              <a:spcAft>
                <a:spcPct val="0"/>
              </a:spcAft>
              <a:defRPr sz="2200" b="1">
                <a:solidFill>
                  <a:schemeClr val="tx1"/>
                </a:solidFill>
                <a:latin typeface="Arial" charset="0"/>
              </a:defRPr>
            </a:lvl9pPr>
          </a:lstStyle>
          <a:p>
            <a:pPr eaLnBrk="1" hangingPunct="1"/>
            <a:fld id="{481F0B67-990B-4907-B21C-B066FD2E87C5}" type="slidenum">
              <a:rPr lang="en-US" sz="1200" smtClean="0"/>
              <a:pPr eaLnBrk="1" hangingPunct="1"/>
              <a:t>16</a:t>
            </a:fld>
            <a:endParaRPr lang="en-US" sz="120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200" b="1">
                <a:solidFill>
                  <a:schemeClr val="tx1"/>
                </a:solidFill>
                <a:latin typeface="Arial" charset="0"/>
              </a:defRPr>
            </a:lvl1pPr>
            <a:lvl2pPr marL="742950" indent="-285750" eaLnBrk="0" hangingPunct="0">
              <a:defRPr sz="2200" b="1">
                <a:solidFill>
                  <a:schemeClr val="tx1"/>
                </a:solidFill>
                <a:latin typeface="Arial" charset="0"/>
              </a:defRPr>
            </a:lvl2pPr>
            <a:lvl3pPr marL="1143000" indent="-228600" eaLnBrk="0" hangingPunct="0">
              <a:defRPr sz="2200" b="1">
                <a:solidFill>
                  <a:schemeClr val="tx1"/>
                </a:solidFill>
                <a:latin typeface="Arial" charset="0"/>
              </a:defRPr>
            </a:lvl3pPr>
            <a:lvl4pPr marL="1600200" indent="-228600" eaLnBrk="0" hangingPunct="0">
              <a:defRPr sz="2200" b="1">
                <a:solidFill>
                  <a:schemeClr val="tx1"/>
                </a:solidFill>
                <a:latin typeface="Arial" charset="0"/>
              </a:defRPr>
            </a:lvl4pPr>
            <a:lvl5pPr marL="2057400" indent="-228600" eaLnBrk="0" hangingPunct="0">
              <a:defRPr sz="2200" b="1">
                <a:solidFill>
                  <a:schemeClr val="tx1"/>
                </a:solidFill>
                <a:latin typeface="Arial" charset="0"/>
              </a:defRPr>
            </a:lvl5pPr>
            <a:lvl6pPr marL="2514600" indent="-228600" eaLnBrk="0" fontAlgn="base" hangingPunct="0">
              <a:spcBef>
                <a:spcPct val="0"/>
              </a:spcBef>
              <a:spcAft>
                <a:spcPct val="0"/>
              </a:spcAft>
              <a:defRPr sz="2200" b="1">
                <a:solidFill>
                  <a:schemeClr val="tx1"/>
                </a:solidFill>
                <a:latin typeface="Arial" charset="0"/>
              </a:defRPr>
            </a:lvl6pPr>
            <a:lvl7pPr marL="2971800" indent="-228600" eaLnBrk="0" fontAlgn="base" hangingPunct="0">
              <a:spcBef>
                <a:spcPct val="0"/>
              </a:spcBef>
              <a:spcAft>
                <a:spcPct val="0"/>
              </a:spcAft>
              <a:defRPr sz="2200" b="1">
                <a:solidFill>
                  <a:schemeClr val="tx1"/>
                </a:solidFill>
                <a:latin typeface="Arial" charset="0"/>
              </a:defRPr>
            </a:lvl7pPr>
            <a:lvl8pPr marL="3429000" indent="-228600" eaLnBrk="0" fontAlgn="base" hangingPunct="0">
              <a:spcBef>
                <a:spcPct val="0"/>
              </a:spcBef>
              <a:spcAft>
                <a:spcPct val="0"/>
              </a:spcAft>
              <a:defRPr sz="2200" b="1">
                <a:solidFill>
                  <a:schemeClr val="tx1"/>
                </a:solidFill>
                <a:latin typeface="Arial" charset="0"/>
              </a:defRPr>
            </a:lvl8pPr>
            <a:lvl9pPr marL="3886200" indent="-228600" eaLnBrk="0" fontAlgn="base" hangingPunct="0">
              <a:spcBef>
                <a:spcPct val="0"/>
              </a:spcBef>
              <a:spcAft>
                <a:spcPct val="0"/>
              </a:spcAft>
              <a:defRPr sz="2200" b="1">
                <a:solidFill>
                  <a:schemeClr val="tx1"/>
                </a:solidFill>
                <a:latin typeface="Arial" charset="0"/>
              </a:defRPr>
            </a:lvl9pPr>
          </a:lstStyle>
          <a:p>
            <a:pPr eaLnBrk="1" hangingPunct="1"/>
            <a:fld id="{97E33440-8B6D-4800-ABA0-8BB9773AE243}" type="slidenum">
              <a:rPr lang="en-US" sz="1200" smtClean="0"/>
              <a:pPr eaLnBrk="1" hangingPunct="1"/>
              <a:t>17</a:t>
            </a:fld>
            <a:endParaRPr lang="en-US" sz="120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200" b="1">
                <a:solidFill>
                  <a:schemeClr val="tx1"/>
                </a:solidFill>
                <a:latin typeface="Arial" charset="0"/>
              </a:defRPr>
            </a:lvl1pPr>
            <a:lvl2pPr marL="742950" indent="-285750" eaLnBrk="0" hangingPunct="0">
              <a:defRPr sz="2200" b="1">
                <a:solidFill>
                  <a:schemeClr val="tx1"/>
                </a:solidFill>
                <a:latin typeface="Arial" charset="0"/>
              </a:defRPr>
            </a:lvl2pPr>
            <a:lvl3pPr marL="1143000" indent="-228600" eaLnBrk="0" hangingPunct="0">
              <a:defRPr sz="2200" b="1">
                <a:solidFill>
                  <a:schemeClr val="tx1"/>
                </a:solidFill>
                <a:latin typeface="Arial" charset="0"/>
              </a:defRPr>
            </a:lvl3pPr>
            <a:lvl4pPr marL="1600200" indent="-228600" eaLnBrk="0" hangingPunct="0">
              <a:defRPr sz="2200" b="1">
                <a:solidFill>
                  <a:schemeClr val="tx1"/>
                </a:solidFill>
                <a:latin typeface="Arial" charset="0"/>
              </a:defRPr>
            </a:lvl4pPr>
            <a:lvl5pPr marL="2057400" indent="-228600" eaLnBrk="0" hangingPunct="0">
              <a:defRPr sz="2200" b="1">
                <a:solidFill>
                  <a:schemeClr val="tx1"/>
                </a:solidFill>
                <a:latin typeface="Arial" charset="0"/>
              </a:defRPr>
            </a:lvl5pPr>
            <a:lvl6pPr marL="2514600" indent="-228600" eaLnBrk="0" fontAlgn="base" hangingPunct="0">
              <a:spcBef>
                <a:spcPct val="0"/>
              </a:spcBef>
              <a:spcAft>
                <a:spcPct val="0"/>
              </a:spcAft>
              <a:defRPr sz="2200" b="1">
                <a:solidFill>
                  <a:schemeClr val="tx1"/>
                </a:solidFill>
                <a:latin typeface="Arial" charset="0"/>
              </a:defRPr>
            </a:lvl6pPr>
            <a:lvl7pPr marL="2971800" indent="-228600" eaLnBrk="0" fontAlgn="base" hangingPunct="0">
              <a:spcBef>
                <a:spcPct val="0"/>
              </a:spcBef>
              <a:spcAft>
                <a:spcPct val="0"/>
              </a:spcAft>
              <a:defRPr sz="2200" b="1">
                <a:solidFill>
                  <a:schemeClr val="tx1"/>
                </a:solidFill>
                <a:latin typeface="Arial" charset="0"/>
              </a:defRPr>
            </a:lvl7pPr>
            <a:lvl8pPr marL="3429000" indent="-228600" eaLnBrk="0" fontAlgn="base" hangingPunct="0">
              <a:spcBef>
                <a:spcPct val="0"/>
              </a:spcBef>
              <a:spcAft>
                <a:spcPct val="0"/>
              </a:spcAft>
              <a:defRPr sz="2200" b="1">
                <a:solidFill>
                  <a:schemeClr val="tx1"/>
                </a:solidFill>
                <a:latin typeface="Arial" charset="0"/>
              </a:defRPr>
            </a:lvl8pPr>
            <a:lvl9pPr marL="3886200" indent="-228600" eaLnBrk="0" fontAlgn="base" hangingPunct="0">
              <a:spcBef>
                <a:spcPct val="0"/>
              </a:spcBef>
              <a:spcAft>
                <a:spcPct val="0"/>
              </a:spcAft>
              <a:defRPr sz="2200" b="1">
                <a:solidFill>
                  <a:schemeClr val="tx1"/>
                </a:solidFill>
                <a:latin typeface="Arial" charset="0"/>
              </a:defRPr>
            </a:lvl9pPr>
          </a:lstStyle>
          <a:p>
            <a:pPr eaLnBrk="1" hangingPunct="1"/>
            <a:fld id="{E8ED48F8-2C4D-4D95-9FF6-39665A3A48E6}" type="slidenum">
              <a:rPr lang="en-US" sz="1200" smtClean="0"/>
              <a:pPr eaLnBrk="1" hangingPunct="1"/>
              <a:t>18</a:t>
            </a:fld>
            <a:endParaRPr lang="en-US" sz="120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200" b="1">
                <a:solidFill>
                  <a:schemeClr val="tx1"/>
                </a:solidFill>
                <a:latin typeface="Arial" charset="0"/>
              </a:defRPr>
            </a:lvl1pPr>
            <a:lvl2pPr marL="742950" indent="-285750" eaLnBrk="0" hangingPunct="0">
              <a:defRPr sz="2200" b="1">
                <a:solidFill>
                  <a:schemeClr val="tx1"/>
                </a:solidFill>
                <a:latin typeface="Arial" charset="0"/>
              </a:defRPr>
            </a:lvl2pPr>
            <a:lvl3pPr marL="1143000" indent="-228600" eaLnBrk="0" hangingPunct="0">
              <a:defRPr sz="2200" b="1">
                <a:solidFill>
                  <a:schemeClr val="tx1"/>
                </a:solidFill>
                <a:latin typeface="Arial" charset="0"/>
              </a:defRPr>
            </a:lvl3pPr>
            <a:lvl4pPr marL="1600200" indent="-228600" eaLnBrk="0" hangingPunct="0">
              <a:defRPr sz="2200" b="1">
                <a:solidFill>
                  <a:schemeClr val="tx1"/>
                </a:solidFill>
                <a:latin typeface="Arial" charset="0"/>
              </a:defRPr>
            </a:lvl4pPr>
            <a:lvl5pPr marL="2057400" indent="-228600" eaLnBrk="0" hangingPunct="0">
              <a:defRPr sz="2200" b="1">
                <a:solidFill>
                  <a:schemeClr val="tx1"/>
                </a:solidFill>
                <a:latin typeface="Arial" charset="0"/>
              </a:defRPr>
            </a:lvl5pPr>
            <a:lvl6pPr marL="2514600" indent="-228600" eaLnBrk="0" fontAlgn="base" hangingPunct="0">
              <a:spcBef>
                <a:spcPct val="0"/>
              </a:spcBef>
              <a:spcAft>
                <a:spcPct val="0"/>
              </a:spcAft>
              <a:defRPr sz="2200" b="1">
                <a:solidFill>
                  <a:schemeClr val="tx1"/>
                </a:solidFill>
                <a:latin typeface="Arial" charset="0"/>
              </a:defRPr>
            </a:lvl6pPr>
            <a:lvl7pPr marL="2971800" indent="-228600" eaLnBrk="0" fontAlgn="base" hangingPunct="0">
              <a:spcBef>
                <a:spcPct val="0"/>
              </a:spcBef>
              <a:spcAft>
                <a:spcPct val="0"/>
              </a:spcAft>
              <a:defRPr sz="2200" b="1">
                <a:solidFill>
                  <a:schemeClr val="tx1"/>
                </a:solidFill>
                <a:latin typeface="Arial" charset="0"/>
              </a:defRPr>
            </a:lvl7pPr>
            <a:lvl8pPr marL="3429000" indent="-228600" eaLnBrk="0" fontAlgn="base" hangingPunct="0">
              <a:spcBef>
                <a:spcPct val="0"/>
              </a:spcBef>
              <a:spcAft>
                <a:spcPct val="0"/>
              </a:spcAft>
              <a:defRPr sz="2200" b="1">
                <a:solidFill>
                  <a:schemeClr val="tx1"/>
                </a:solidFill>
                <a:latin typeface="Arial" charset="0"/>
              </a:defRPr>
            </a:lvl8pPr>
            <a:lvl9pPr marL="3886200" indent="-228600" eaLnBrk="0" fontAlgn="base" hangingPunct="0">
              <a:spcBef>
                <a:spcPct val="0"/>
              </a:spcBef>
              <a:spcAft>
                <a:spcPct val="0"/>
              </a:spcAft>
              <a:defRPr sz="2200" b="1">
                <a:solidFill>
                  <a:schemeClr val="tx1"/>
                </a:solidFill>
                <a:latin typeface="Arial" charset="0"/>
              </a:defRPr>
            </a:lvl9pPr>
          </a:lstStyle>
          <a:p>
            <a:pPr eaLnBrk="1" hangingPunct="1"/>
            <a:fld id="{7A323DA7-9BC7-43DE-B7EA-5515AF027A71}" type="slidenum">
              <a:rPr lang="en-US" sz="1200" smtClean="0"/>
              <a:pPr eaLnBrk="1" hangingPunct="1"/>
              <a:t>19</a:t>
            </a:fld>
            <a:endParaRPr lang="en-US" sz="120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200" b="1">
                <a:solidFill>
                  <a:schemeClr val="tx1"/>
                </a:solidFill>
                <a:latin typeface="Arial" charset="0"/>
              </a:defRPr>
            </a:lvl1pPr>
            <a:lvl2pPr marL="742950" indent="-285750" eaLnBrk="0" hangingPunct="0">
              <a:defRPr sz="2200" b="1">
                <a:solidFill>
                  <a:schemeClr val="tx1"/>
                </a:solidFill>
                <a:latin typeface="Arial" charset="0"/>
              </a:defRPr>
            </a:lvl2pPr>
            <a:lvl3pPr marL="1143000" indent="-228600" eaLnBrk="0" hangingPunct="0">
              <a:defRPr sz="2200" b="1">
                <a:solidFill>
                  <a:schemeClr val="tx1"/>
                </a:solidFill>
                <a:latin typeface="Arial" charset="0"/>
              </a:defRPr>
            </a:lvl3pPr>
            <a:lvl4pPr marL="1600200" indent="-228600" eaLnBrk="0" hangingPunct="0">
              <a:defRPr sz="2200" b="1">
                <a:solidFill>
                  <a:schemeClr val="tx1"/>
                </a:solidFill>
                <a:latin typeface="Arial" charset="0"/>
              </a:defRPr>
            </a:lvl4pPr>
            <a:lvl5pPr marL="2057400" indent="-228600" eaLnBrk="0" hangingPunct="0">
              <a:defRPr sz="2200" b="1">
                <a:solidFill>
                  <a:schemeClr val="tx1"/>
                </a:solidFill>
                <a:latin typeface="Arial" charset="0"/>
              </a:defRPr>
            </a:lvl5pPr>
            <a:lvl6pPr marL="2514600" indent="-228600" eaLnBrk="0" fontAlgn="base" hangingPunct="0">
              <a:spcBef>
                <a:spcPct val="0"/>
              </a:spcBef>
              <a:spcAft>
                <a:spcPct val="0"/>
              </a:spcAft>
              <a:defRPr sz="2200" b="1">
                <a:solidFill>
                  <a:schemeClr val="tx1"/>
                </a:solidFill>
                <a:latin typeface="Arial" charset="0"/>
              </a:defRPr>
            </a:lvl6pPr>
            <a:lvl7pPr marL="2971800" indent="-228600" eaLnBrk="0" fontAlgn="base" hangingPunct="0">
              <a:spcBef>
                <a:spcPct val="0"/>
              </a:spcBef>
              <a:spcAft>
                <a:spcPct val="0"/>
              </a:spcAft>
              <a:defRPr sz="2200" b="1">
                <a:solidFill>
                  <a:schemeClr val="tx1"/>
                </a:solidFill>
                <a:latin typeface="Arial" charset="0"/>
              </a:defRPr>
            </a:lvl7pPr>
            <a:lvl8pPr marL="3429000" indent="-228600" eaLnBrk="0" fontAlgn="base" hangingPunct="0">
              <a:spcBef>
                <a:spcPct val="0"/>
              </a:spcBef>
              <a:spcAft>
                <a:spcPct val="0"/>
              </a:spcAft>
              <a:defRPr sz="2200" b="1">
                <a:solidFill>
                  <a:schemeClr val="tx1"/>
                </a:solidFill>
                <a:latin typeface="Arial" charset="0"/>
              </a:defRPr>
            </a:lvl8pPr>
            <a:lvl9pPr marL="3886200" indent="-228600" eaLnBrk="0" fontAlgn="base" hangingPunct="0">
              <a:spcBef>
                <a:spcPct val="0"/>
              </a:spcBef>
              <a:spcAft>
                <a:spcPct val="0"/>
              </a:spcAft>
              <a:defRPr sz="2200" b="1">
                <a:solidFill>
                  <a:schemeClr val="tx1"/>
                </a:solidFill>
                <a:latin typeface="Arial" charset="0"/>
              </a:defRPr>
            </a:lvl9pPr>
          </a:lstStyle>
          <a:p>
            <a:pPr eaLnBrk="1" hangingPunct="1"/>
            <a:fld id="{278620BB-658E-4B23-95F8-CC1C34260004}" type="slidenum">
              <a:rPr lang="en-US" sz="1200" smtClean="0"/>
              <a:pPr eaLnBrk="1" hangingPunct="1"/>
              <a:t>20</a:t>
            </a:fld>
            <a:endParaRPr lang="en-US" sz="120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200" b="1">
                <a:solidFill>
                  <a:schemeClr val="tx1"/>
                </a:solidFill>
                <a:latin typeface="Arial" charset="0"/>
              </a:defRPr>
            </a:lvl1pPr>
            <a:lvl2pPr marL="742950" indent="-285750" eaLnBrk="0" hangingPunct="0">
              <a:defRPr sz="2200" b="1">
                <a:solidFill>
                  <a:schemeClr val="tx1"/>
                </a:solidFill>
                <a:latin typeface="Arial" charset="0"/>
              </a:defRPr>
            </a:lvl2pPr>
            <a:lvl3pPr marL="1143000" indent="-228600" eaLnBrk="0" hangingPunct="0">
              <a:defRPr sz="2200" b="1">
                <a:solidFill>
                  <a:schemeClr val="tx1"/>
                </a:solidFill>
                <a:latin typeface="Arial" charset="0"/>
              </a:defRPr>
            </a:lvl3pPr>
            <a:lvl4pPr marL="1600200" indent="-228600" eaLnBrk="0" hangingPunct="0">
              <a:defRPr sz="2200" b="1">
                <a:solidFill>
                  <a:schemeClr val="tx1"/>
                </a:solidFill>
                <a:latin typeface="Arial" charset="0"/>
              </a:defRPr>
            </a:lvl4pPr>
            <a:lvl5pPr marL="2057400" indent="-228600" eaLnBrk="0" hangingPunct="0">
              <a:defRPr sz="2200" b="1">
                <a:solidFill>
                  <a:schemeClr val="tx1"/>
                </a:solidFill>
                <a:latin typeface="Arial" charset="0"/>
              </a:defRPr>
            </a:lvl5pPr>
            <a:lvl6pPr marL="2514600" indent="-228600" eaLnBrk="0" fontAlgn="base" hangingPunct="0">
              <a:spcBef>
                <a:spcPct val="0"/>
              </a:spcBef>
              <a:spcAft>
                <a:spcPct val="0"/>
              </a:spcAft>
              <a:defRPr sz="2200" b="1">
                <a:solidFill>
                  <a:schemeClr val="tx1"/>
                </a:solidFill>
                <a:latin typeface="Arial" charset="0"/>
              </a:defRPr>
            </a:lvl6pPr>
            <a:lvl7pPr marL="2971800" indent="-228600" eaLnBrk="0" fontAlgn="base" hangingPunct="0">
              <a:spcBef>
                <a:spcPct val="0"/>
              </a:spcBef>
              <a:spcAft>
                <a:spcPct val="0"/>
              </a:spcAft>
              <a:defRPr sz="2200" b="1">
                <a:solidFill>
                  <a:schemeClr val="tx1"/>
                </a:solidFill>
                <a:latin typeface="Arial" charset="0"/>
              </a:defRPr>
            </a:lvl7pPr>
            <a:lvl8pPr marL="3429000" indent="-228600" eaLnBrk="0" fontAlgn="base" hangingPunct="0">
              <a:spcBef>
                <a:spcPct val="0"/>
              </a:spcBef>
              <a:spcAft>
                <a:spcPct val="0"/>
              </a:spcAft>
              <a:defRPr sz="2200" b="1">
                <a:solidFill>
                  <a:schemeClr val="tx1"/>
                </a:solidFill>
                <a:latin typeface="Arial" charset="0"/>
              </a:defRPr>
            </a:lvl8pPr>
            <a:lvl9pPr marL="3886200" indent="-228600" eaLnBrk="0" fontAlgn="base" hangingPunct="0">
              <a:spcBef>
                <a:spcPct val="0"/>
              </a:spcBef>
              <a:spcAft>
                <a:spcPct val="0"/>
              </a:spcAft>
              <a:defRPr sz="2200" b="1">
                <a:solidFill>
                  <a:schemeClr val="tx1"/>
                </a:solidFill>
                <a:latin typeface="Arial" charset="0"/>
              </a:defRPr>
            </a:lvl9pPr>
          </a:lstStyle>
          <a:p>
            <a:pPr eaLnBrk="1" hangingPunct="1"/>
            <a:fld id="{6E40F8CA-1425-4ACE-9835-22A889D19D6F}" type="slidenum">
              <a:rPr lang="en-US" sz="1200" smtClean="0"/>
              <a:pPr eaLnBrk="1" hangingPunct="1"/>
              <a:t>22</a:t>
            </a:fld>
            <a:endParaRPr lang="en-US" sz="120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200" b="1">
                <a:solidFill>
                  <a:schemeClr val="tx1"/>
                </a:solidFill>
                <a:latin typeface="Arial" charset="0"/>
              </a:defRPr>
            </a:lvl1pPr>
            <a:lvl2pPr marL="742950" indent="-285750" eaLnBrk="0" hangingPunct="0">
              <a:defRPr sz="2200" b="1">
                <a:solidFill>
                  <a:schemeClr val="tx1"/>
                </a:solidFill>
                <a:latin typeface="Arial" charset="0"/>
              </a:defRPr>
            </a:lvl2pPr>
            <a:lvl3pPr marL="1143000" indent="-228600" eaLnBrk="0" hangingPunct="0">
              <a:defRPr sz="2200" b="1">
                <a:solidFill>
                  <a:schemeClr val="tx1"/>
                </a:solidFill>
                <a:latin typeface="Arial" charset="0"/>
              </a:defRPr>
            </a:lvl3pPr>
            <a:lvl4pPr marL="1600200" indent="-228600" eaLnBrk="0" hangingPunct="0">
              <a:defRPr sz="2200" b="1">
                <a:solidFill>
                  <a:schemeClr val="tx1"/>
                </a:solidFill>
                <a:latin typeface="Arial" charset="0"/>
              </a:defRPr>
            </a:lvl4pPr>
            <a:lvl5pPr marL="2057400" indent="-228600" eaLnBrk="0" hangingPunct="0">
              <a:defRPr sz="2200" b="1">
                <a:solidFill>
                  <a:schemeClr val="tx1"/>
                </a:solidFill>
                <a:latin typeface="Arial" charset="0"/>
              </a:defRPr>
            </a:lvl5pPr>
            <a:lvl6pPr marL="2514600" indent="-228600" eaLnBrk="0" fontAlgn="base" hangingPunct="0">
              <a:spcBef>
                <a:spcPct val="0"/>
              </a:spcBef>
              <a:spcAft>
                <a:spcPct val="0"/>
              </a:spcAft>
              <a:defRPr sz="2200" b="1">
                <a:solidFill>
                  <a:schemeClr val="tx1"/>
                </a:solidFill>
                <a:latin typeface="Arial" charset="0"/>
              </a:defRPr>
            </a:lvl6pPr>
            <a:lvl7pPr marL="2971800" indent="-228600" eaLnBrk="0" fontAlgn="base" hangingPunct="0">
              <a:spcBef>
                <a:spcPct val="0"/>
              </a:spcBef>
              <a:spcAft>
                <a:spcPct val="0"/>
              </a:spcAft>
              <a:defRPr sz="2200" b="1">
                <a:solidFill>
                  <a:schemeClr val="tx1"/>
                </a:solidFill>
                <a:latin typeface="Arial" charset="0"/>
              </a:defRPr>
            </a:lvl7pPr>
            <a:lvl8pPr marL="3429000" indent="-228600" eaLnBrk="0" fontAlgn="base" hangingPunct="0">
              <a:spcBef>
                <a:spcPct val="0"/>
              </a:spcBef>
              <a:spcAft>
                <a:spcPct val="0"/>
              </a:spcAft>
              <a:defRPr sz="2200" b="1">
                <a:solidFill>
                  <a:schemeClr val="tx1"/>
                </a:solidFill>
                <a:latin typeface="Arial" charset="0"/>
              </a:defRPr>
            </a:lvl8pPr>
            <a:lvl9pPr marL="3886200" indent="-228600" eaLnBrk="0" fontAlgn="base" hangingPunct="0">
              <a:spcBef>
                <a:spcPct val="0"/>
              </a:spcBef>
              <a:spcAft>
                <a:spcPct val="0"/>
              </a:spcAft>
              <a:defRPr sz="2200" b="1">
                <a:solidFill>
                  <a:schemeClr val="tx1"/>
                </a:solidFill>
                <a:latin typeface="Arial" charset="0"/>
              </a:defRPr>
            </a:lvl9pPr>
          </a:lstStyle>
          <a:p>
            <a:pPr eaLnBrk="1" hangingPunct="1"/>
            <a:fld id="{A7F4A29E-A6BF-4666-B756-C63CEB160419}" type="slidenum">
              <a:rPr lang="en-US" sz="1200" smtClean="0"/>
              <a:pPr eaLnBrk="1" hangingPunct="1"/>
              <a:t>23</a:t>
            </a:fld>
            <a:endParaRPr lang="en-US" sz="120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200" b="1">
                <a:solidFill>
                  <a:schemeClr val="tx1"/>
                </a:solidFill>
                <a:latin typeface="Arial" charset="0"/>
              </a:defRPr>
            </a:lvl1pPr>
            <a:lvl2pPr marL="742950" indent="-285750" eaLnBrk="0" hangingPunct="0">
              <a:defRPr sz="2200" b="1">
                <a:solidFill>
                  <a:schemeClr val="tx1"/>
                </a:solidFill>
                <a:latin typeface="Arial" charset="0"/>
              </a:defRPr>
            </a:lvl2pPr>
            <a:lvl3pPr marL="1143000" indent="-228600" eaLnBrk="0" hangingPunct="0">
              <a:defRPr sz="2200" b="1">
                <a:solidFill>
                  <a:schemeClr val="tx1"/>
                </a:solidFill>
                <a:latin typeface="Arial" charset="0"/>
              </a:defRPr>
            </a:lvl3pPr>
            <a:lvl4pPr marL="1600200" indent="-228600" eaLnBrk="0" hangingPunct="0">
              <a:defRPr sz="2200" b="1">
                <a:solidFill>
                  <a:schemeClr val="tx1"/>
                </a:solidFill>
                <a:latin typeface="Arial" charset="0"/>
              </a:defRPr>
            </a:lvl4pPr>
            <a:lvl5pPr marL="2057400" indent="-228600" eaLnBrk="0" hangingPunct="0">
              <a:defRPr sz="2200" b="1">
                <a:solidFill>
                  <a:schemeClr val="tx1"/>
                </a:solidFill>
                <a:latin typeface="Arial" charset="0"/>
              </a:defRPr>
            </a:lvl5pPr>
            <a:lvl6pPr marL="2514600" indent="-228600" eaLnBrk="0" fontAlgn="base" hangingPunct="0">
              <a:spcBef>
                <a:spcPct val="0"/>
              </a:spcBef>
              <a:spcAft>
                <a:spcPct val="0"/>
              </a:spcAft>
              <a:defRPr sz="2200" b="1">
                <a:solidFill>
                  <a:schemeClr val="tx1"/>
                </a:solidFill>
                <a:latin typeface="Arial" charset="0"/>
              </a:defRPr>
            </a:lvl6pPr>
            <a:lvl7pPr marL="2971800" indent="-228600" eaLnBrk="0" fontAlgn="base" hangingPunct="0">
              <a:spcBef>
                <a:spcPct val="0"/>
              </a:spcBef>
              <a:spcAft>
                <a:spcPct val="0"/>
              </a:spcAft>
              <a:defRPr sz="2200" b="1">
                <a:solidFill>
                  <a:schemeClr val="tx1"/>
                </a:solidFill>
                <a:latin typeface="Arial" charset="0"/>
              </a:defRPr>
            </a:lvl7pPr>
            <a:lvl8pPr marL="3429000" indent="-228600" eaLnBrk="0" fontAlgn="base" hangingPunct="0">
              <a:spcBef>
                <a:spcPct val="0"/>
              </a:spcBef>
              <a:spcAft>
                <a:spcPct val="0"/>
              </a:spcAft>
              <a:defRPr sz="2200" b="1">
                <a:solidFill>
                  <a:schemeClr val="tx1"/>
                </a:solidFill>
                <a:latin typeface="Arial" charset="0"/>
              </a:defRPr>
            </a:lvl8pPr>
            <a:lvl9pPr marL="3886200" indent="-228600" eaLnBrk="0" fontAlgn="base" hangingPunct="0">
              <a:spcBef>
                <a:spcPct val="0"/>
              </a:spcBef>
              <a:spcAft>
                <a:spcPct val="0"/>
              </a:spcAft>
              <a:defRPr sz="2200" b="1">
                <a:solidFill>
                  <a:schemeClr val="tx1"/>
                </a:solidFill>
                <a:latin typeface="Arial" charset="0"/>
              </a:defRPr>
            </a:lvl9pPr>
          </a:lstStyle>
          <a:p>
            <a:pPr eaLnBrk="1" hangingPunct="1"/>
            <a:fld id="{4F34C71F-8F93-4E10-A9D9-909A1654264A}" type="slidenum">
              <a:rPr lang="en-US" sz="1200" smtClean="0"/>
              <a:pPr eaLnBrk="1" hangingPunct="1"/>
              <a:t>24</a:t>
            </a:fld>
            <a:endParaRPr lang="en-US" sz="120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200" b="1">
                <a:solidFill>
                  <a:schemeClr val="tx1"/>
                </a:solidFill>
                <a:latin typeface="Arial" charset="0"/>
              </a:defRPr>
            </a:lvl1pPr>
            <a:lvl2pPr marL="742950" indent="-285750" eaLnBrk="0" hangingPunct="0">
              <a:defRPr sz="2200" b="1">
                <a:solidFill>
                  <a:schemeClr val="tx1"/>
                </a:solidFill>
                <a:latin typeface="Arial" charset="0"/>
              </a:defRPr>
            </a:lvl2pPr>
            <a:lvl3pPr marL="1143000" indent="-228600" eaLnBrk="0" hangingPunct="0">
              <a:defRPr sz="2200" b="1">
                <a:solidFill>
                  <a:schemeClr val="tx1"/>
                </a:solidFill>
                <a:latin typeface="Arial" charset="0"/>
              </a:defRPr>
            </a:lvl3pPr>
            <a:lvl4pPr marL="1600200" indent="-228600" eaLnBrk="0" hangingPunct="0">
              <a:defRPr sz="2200" b="1">
                <a:solidFill>
                  <a:schemeClr val="tx1"/>
                </a:solidFill>
                <a:latin typeface="Arial" charset="0"/>
              </a:defRPr>
            </a:lvl4pPr>
            <a:lvl5pPr marL="2057400" indent="-228600" eaLnBrk="0" hangingPunct="0">
              <a:defRPr sz="2200" b="1">
                <a:solidFill>
                  <a:schemeClr val="tx1"/>
                </a:solidFill>
                <a:latin typeface="Arial" charset="0"/>
              </a:defRPr>
            </a:lvl5pPr>
            <a:lvl6pPr marL="2514600" indent="-228600" eaLnBrk="0" fontAlgn="base" hangingPunct="0">
              <a:spcBef>
                <a:spcPct val="0"/>
              </a:spcBef>
              <a:spcAft>
                <a:spcPct val="0"/>
              </a:spcAft>
              <a:defRPr sz="2200" b="1">
                <a:solidFill>
                  <a:schemeClr val="tx1"/>
                </a:solidFill>
                <a:latin typeface="Arial" charset="0"/>
              </a:defRPr>
            </a:lvl6pPr>
            <a:lvl7pPr marL="2971800" indent="-228600" eaLnBrk="0" fontAlgn="base" hangingPunct="0">
              <a:spcBef>
                <a:spcPct val="0"/>
              </a:spcBef>
              <a:spcAft>
                <a:spcPct val="0"/>
              </a:spcAft>
              <a:defRPr sz="2200" b="1">
                <a:solidFill>
                  <a:schemeClr val="tx1"/>
                </a:solidFill>
                <a:latin typeface="Arial" charset="0"/>
              </a:defRPr>
            </a:lvl7pPr>
            <a:lvl8pPr marL="3429000" indent="-228600" eaLnBrk="0" fontAlgn="base" hangingPunct="0">
              <a:spcBef>
                <a:spcPct val="0"/>
              </a:spcBef>
              <a:spcAft>
                <a:spcPct val="0"/>
              </a:spcAft>
              <a:defRPr sz="2200" b="1">
                <a:solidFill>
                  <a:schemeClr val="tx1"/>
                </a:solidFill>
                <a:latin typeface="Arial" charset="0"/>
              </a:defRPr>
            </a:lvl8pPr>
            <a:lvl9pPr marL="3886200" indent="-228600" eaLnBrk="0" fontAlgn="base" hangingPunct="0">
              <a:spcBef>
                <a:spcPct val="0"/>
              </a:spcBef>
              <a:spcAft>
                <a:spcPct val="0"/>
              </a:spcAft>
              <a:defRPr sz="2200" b="1">
                <a:solidFill>
                  <a:schemeClr val="tx1"/>
                </a:solidFill>
                <a:latin typeface="Arial" charset="0"/>
              </a:defRPr>
            </a:lvl9pPr>
          </a:lstStyle>
          <a:p>
            <a:pPr eaLnBrk="1" hangingPunct="1"/>
            <a:fld id="{4D65E7FE-0ECA-4B29-A135-83291C38D534}" type="slidenum">
              <a:rPr lang="en-US" sz="1200" smtClean="0"/>
              <a:pPr eaLnBrk="1" hangingPunct="1"/>
              <a:t>25</a:t>
            </a:fld>
            <a:endParaRPr lang="en-US" sz="120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3800475" y="1789113"/>
            <a:ext cx="5340350" cy="5056187"/>
            <a:chOff x="2394" y="1127"/>
            <a:chExt cx="3364" cy="3185"/>
          </a:xfrm>
        </p:grpSpPr>
        <p:sp>
          <p:nvSpPr>
            <p:cNvPr id="5" name="Rectangle 3"/>
            <p:cNvSpPr>
              <a:spLocks noChangeArrowheads="1"/>
            </p:cNvSpPr>
            <p:nvPr/>
          </p:nvSpPr>
          <p:spPr bwMode="ltGray">
            <a:xfrm>
              <a:off x="4230" y="1365"/>
              <a:ext cx="197" cy="102"/>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en-US">
                <a:latin typeface="Tahoma" charset="0"/>
                <a:cs typeface="+mn-cs"/>
              </a:endParaRPr>
            </a:p>
          </p:txBody>
        </p:sp>
        <p:sp>
          <p:nvSpPr>
            <p:cNvPr id="6" name="Oval 4"/>
            <p:cNvSpPr>
              <a:spLocks noChangeArrowheads="1"/>
            </p:cNvSpPr>
            <p:nvPr/>
          </p:nvSpPr>
          <p:spPr bwMode="ltGray">
            <a:xfrm>
              <a:off x="4299" y="1185"/>
              <a:ext cx="47" cy="47"/>
            </a:xfrm>
            <a:prstGeom prst="ellipse">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lstStyle/>
            <a:p>
              <a:pPr>
                <a:defRPr/>
              </a:pPr>
              <a:endParaRPr lang="en-US">
                <a:latin typeface="Tahoma" charset="0"/>
                <a:cs typeface="+mn-cs"/>
              </a:endParaRPr>
            </a:p>
          </p:txBody>
        </p:sp>
        <p:sp>
          <p:nvSpPr>
            <p:cNvPr id="7" name="Rectangle 5"/>
            <p:cNvSpPr>
              <a:spLocks noChangeArrowheads="1"/>
            </p:cNvSpPr>
            <p:nvPr/>
          </p:nvSpPr>
          <p:spPr bwMode="ltGray">
            <a:xfrm rot="995337">
              <a:off x="5205" y="1495"/>
              <a:ext cx="6" cy="2073"/>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en-US">
                <a:latin typeface="Tahoma" charset="0"/>
                <a:cs typeface="+mn-cs"/>
              </a:endParaRPr>
            </a:p>
          </p:txBody>
        </p:sp>
        <p:sp>
          <p:nvSpPr>
            <p:cNvPr id="8" name="Freeform 6"/>
            <p:cNvSpPr>
              <a:spLocks noEditPoints="1"/>
            </p:cNvSpPr>
            <p:nvPr/>
          </p:nvSpPr>
          <p:spPr bwMode="ltGray">
            <a:xfrm>
              <a:off x="4871" y="3508"/>
              <a:ext cx="66" cy="96"/>
            </a:xfrm>
            <a:custGeom>
              <a:avLst/>
              <a:gdLst/>
              <a:ahLst/>
              <a:cxnLst>
                <a:cxn ang="0">
                  <a:pos x="18" y="96"/>
                </a:cxn>
                <a:cxn ang="0">
                  <a:pos x="42" y="78"/>
                </a:cxn>
                <a:cxn ang="0">
                  <a:pos x="60" y="60"/>
                </a:cxn>
                <a:cxn ang="0">
                  <a:pos x="66" y="36"/>
                </a:cxn>
                <a:cxn ang="0">
                  <a:pos x="60" y="12"/>
                </a:cxn>
                <a:cxn ang="0">
                  <a:pos x="36" y="0"/>
                </a:cxn>
                <a:cxn ang="0">
                  <a:pos x="24" y="6"/>
                </a:cxn>
                <a:cxn ang="0">
                  <a:pos x="12" y="12"/>
                </a:cxn>
                <a:cxn ang="0">
                  <a:pos x="0" y="36"/>
                </a:cxn>
                <a:cxn ang="0">
                  <a:pos x="0" y="60"/>
                </a:cxn>
                <a:cxn ang="0">
                  <a:pos x="12" y="84"/>
                </a:cxn>
                <a:cxn ang="0">
                  <a:pos x="18" y="96"/>
                </a:cxn>
                <a:cxn ang="0">
                  <a:pos x="18" y="96"/>
                </a:cxn>
                <a:cxn ang="0">
                  <a:pos x="42" y="18"/>
                </a:cxn>
                <a:cxn ang="0">
                  <a:pos x="54" y="24"/>
                </a:cxn>
                <a:cxn ang="0">
                  <a:pos x="60" y="36"/>
                </a:cxn>
                <a:cxn ang="0">
                  <a:pos x="60" y="48"/>
                </a:cxn>
                <a:cxn ang="0">
                  <a:pos x="54" y="54"/>
                </a:cxn>
                <a:cxn ang="0">
                  <a:pos x="36" y="72"/>
                </a:cxn>
                <a:cxn ang="0">
                  <a:pos x="24" y="78"/>
                </a:cxn>
                <a:cxn ang="0">
                  <a:pos x="24" y="78"/>
                </a:cxn>
                <a:cxn ang="0">
                  <a:pos x="12" y="48"/>
                </a:cxn>
                <a:cxn ang="0">
                  <a:pos x="18" y="24"/>
                </a:cxn>
                <a:cxn ang="0">
                  <a:pos x="30" y="18"/>
                </a:cxn>
                <a:cxn ang="0">
                  <a:pos x="42" y="18"/>
                </a:cxn>
                <a:cxn ang="0">
                  <a:pos x="42" y="18"/>
                </a:cxn>
              </a:cxnLst>
              <a:rect l="0" t="0" r="r" b="b"/>
              <a:pathLst>
                <a:path w="66" h="96">
                  <a:moveTo>
                    <a:pt x="18" y="96"/>
                  </a:moveTo>
                  <a:lnTo>
                    <a:pt x="42" y="78"/>
                  </a:lnTo>
                  <a:lnTo>
                    <a:pt x="60" y="60"/>
                  </a:lnTo>
                  <a:lnTo>
                    <a:pt x="66" y="36"/>
                  </a:lnTo>
                  <a:lnTo>
                    <a:pt x="60" y="12"/>
                  </a:lnTo>
                  <a:lnTo>
                    <a:pt x="36" y="0"/>
                  </a:lnTo>
                  <a:lnTo>
                    <a:pt x="24" y="6"/>
                  </a:lnTo>
                  <a:lnTo>
                    <a:pt x="12" y="12"/>
                  </a:lnTo>
                  <a:lnTo>
                    <a:pt x="0" y="36"/>
                  </a:lnTo>
                  <a:lnTo>
                    <a:pt x="0" y="60"/>
                  </a:lnTo>
                  <a:lnTo>
                    <a:pt x="12" y="84"/>
                  </a:lnTo>
                  <a:lnTo>
                    <a:pt x="18" y="96"/>
                  </a:lnTo>
                  <a:lnTo>
                    <a:pt x="18" y="96"/>
                  </a:lnTo>
                  <a:close/>
                  <a:moveTo>
                    <a:pt x="42" y="18"/>
                  </a:moveTo>
                  <a:lnTo>
                    <a:pt x="54" y="24"/>
                  </a:lnTo>
                  <a:lnTo>
                    <a:pt x="60" y="36"/>
                  </a:lnTo>
                  <a:lnTo>
                    <a:pt x="60" y="48"/>
                  </a:lnTo>
                  <a:lnTo>
                    <a:pt x="54" y="54"/>
                  </a:lnTo>
                  <a:lnTo>
                    <a:pt x="36" y="72"/>
                  </a:lnTo>
                  <a:lnTo>
                    <a:pt x="24" y="78"/>
                  </a:lnTo>
                  <a:lnTo>
                    <a:pt x="24" y="78"/>
                  </a:lnTo>
                  <a:lnTo>
                    <a:pt x="12" y="48"/>
                  </a:lnTo>
                  <a:lnTo>
                    <a:pt x="18" y="24"/>
                  </a:lnTo>
                  <a:lnTo>
                    <a:pt x="30" y="18"/>
                  </a:lnTo>
                  <a:lnTo>
                    <a:pt x="42" y="18"/>
                  </a:lnTo>
                  <a:lnTo>
                    <a:pt x="42"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9" name="Rectangle 7"/>
            <p:cNvSpPr>
              <a:spLocks noChangeArrowheads="1"/>
            </p:cNvSpPr>
            <p:nvPr/>
          </p:nvSpPr>
          <p:spPr bwMode="ltGray">
            <a:xfrm rot="91736">
              <a:off x="5487" y="1535"/>
              <a:ext cx="6" cy="1998"/>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en-US">
                <a:latin typeface="Tahoma" charset="0"/>
                <a:cs typeface="+mn-cs"/>
              </a:endParaRPr>
            </a:p>
          </p:txBody>
        </p:sp>
        <p:sp>
          <p:nvSpPr>
            <p:cNvPr id="10" name="Rectangle 8"/>
            <p:cNvSpPr>
              <a:spLocks noChangeArrowheads="1"/>
            </p:cNvSpPr>
            <p:nvPr/>
          </p:nvSpPr>
          <p:spPr bwMode="ltGray">
            <a:xfrm rot="-926223">
              <a:off x="5640" y="1521"/>
              <a:ext cx="6" cy="881"/>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en-US">
                <a:latin typeface="Tahoma" charset="0"/>
                <a:cs typeface="+mn-cs"/>
              </a:endParaRPr>
            </a:p>
          </p:txBody>
        </p:sp>
        <p:sp>
          <p:nvSpPr>
            <p:cNvPr id="11" name="Rectangle 9"/>
            <p:cNvSpPr>
              <a:spLocks noChangeArrowheads="1"/>
            </p:cNvSpPr>
            <p:nvPr/>
          </p:nvSpPr>
          <p:spPr bwMode="ltGray">
            <a:xfrm rot="-1140313">
              <a:off x="3444" y="1816"/>
              <a:ext cx="6" cy="2033"/>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en-US">
                <a:latin typeface="Tahoma" charset="0"/>
                <a:cs typeface="+mn-cs"/>
              </a:endParaRPr>
            </a:p>
          </p:txBody>
        </p:sp>
        <p:sp>
          <p:nvSpPr>
            <p:cNvPr id="12" name="Rectangle 10"/>
            <p:cNvSpPr>
              <a:spLocks noChangeArrowheads="1"/>
            </p:cNvSpPr>
            <p:nvPr/>
          </p:nvSpPr>
          <p:spPr bwMode="ltGray">
            <a:xfrm rot="1114412">
              <a:off x="2757" y="1821"/>
              <a:ext cx="6" cy="2119"/>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en-US">
                <a:latin typeface="Tahoma" charset="0"/>
                <a:cs typeface="+mn-cs"/>
              </a:endParaRPr>
            </a:p>
          </p:txBody>
        </p:sp>
        <p:sp>
          <p:nvSpPr>
            <p:cNvPr id="13" name="Rectangle 11"/>
            <p:cNvSpPr>
              <a:spLocks noChangeArrowheads="1"/>
            </p:cNvSpPr>
            <p:nvPr/>
          </p:nvSpPr>
          <p:spPr bwMode="ltGray">
            <a:xfrm rot="254676">
              <a:off x="3035" y="1870"/>
              <a:ext cx="6" cy="1906"/>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en-US">
                <a:latin typeface="Tahoma" charset="0"/>
                <a:cs typeface="+mn-cs"/>
              </a:endParaRPr>
            </a:p>
          </p:txBody>
        </p:sp>
        <p:sp>
          <p:nvSpPr>
            <p:cNvPr id="14" name="Freeform 12"/>
            <p:cNvSpPr>
              <a:spLocks/>
            </p:cNvSpPr>
            <p:nvPr/>
          </p:nvSpPr>
          <p:spPr bwMode="ltGray">
            <a:xfrm>
              <a:off x="4007" y="3021"/>
              <a:ext cx="623" cy="156"/>
            </a:xfrm>
            <a:custGeom>
              <a:avLst/>
              <a:gdLst/>
              <a:ahLst/>
              <a:cxnLst>
                <a:cxn ang="0">
                  <a:pos x="6" y="18"/>
                </a:cxn>
                <a:cxn ang="0">
                  <a:pos x="162" y="36"/>
                </a:cxn>
                <a:cxn ang="0">
                  <a:pos x="251" y="36"/>
                </a:cxn>
                <a:cxn ang="0">
                  <a:pos x="354" y="30"/>
                </a:cxn>
                <a:cxn ang="0">
                  <a:pos x="473" y="18"/>
                </a:cxn>
                <a:cxn ang="0">
                  <a:pos x="611" y="0"/>
                </a:cxn>
                <a:cxn ang="0">
                  <a:pos x="623" y="114"/>
                </a:cxn>
                <a:cxn ang="0">
                  <a:pos x="497" y="138"/>
                </a:cxn>
                <a:cxn ang="0">
                  <a:pos x="414" y="150"/>
                </a:cxn>
                <a:cxn ang="0">
                  <a:pos x="318" y="156"/>
                </a:cxn>
                <a:cxn ang="0">
                  <a:pos x="215" y="156"/>
                </a:cxn>
                <a:cxn ang="0">
                  <a:pos x="108" y="150"/>
                </a:cxn>
                <a:cxn ang="0">
                  <a:pos x="0" y="132"/>
                </a:cxn>
                <a:cxn ang="0">
                  <a:pos x="6" y="18"/>
                </a:cxn>
                <a:cxn ang="0">
                  <a:pos x="6" y="18"/>
                </a:cxn>
              </a:cxnLst>
              <a:rect l="0" t="0" r="r" b="b"/>
              <a:pathLst>
                <a:path w="623" h="156">
                  <a:moveTo>
                    <a:pt x="6" y="18"/>
                  </a:moveTo>
                  <a:lnTo>
                    <a:pt x="162" y="36"/>
                  </a:lnTo>
                  <a:lnTo>
                    <a:pt x="251" y="36"/>
                  </a:lnTo>
                  <a:lnTo>
                    <a:pt x="354" y="30"/>
                  </a:lnTo>
                  <a:lnTo>
                    <a:pt x="473" y="18"/>
                  </a:lnTo>
                  <a:lnTo>
                    <a:pt x="611" y="0"/>
                  </a:lnTo>
                  <a:lnTo>
                    <a:pt x="623" y="114"/>
                  </a:lnTo>
                  <a:lnTo>
                    <a:pt x="497" y="138"/>
                  </a:lnTo>
                  <a:lnTo>
                    <a:pt x="414" y="150"/>
                  </a:lnTo>
                  <a:lnTo>
                    <a:pt x="318" y="156"/>
                  </a:lnTo>
                  <a:lnTo>
                    <a:pt x="215" y="156"/>
                  </a:lnTo>
                  <a:lnTo>
                    <a:pt x="108" y="150"/>
                  </a:lnTo>
                  <a:lnTo>
                    <a:pt x="0" y="132"/>
                  </a:lnTo>
                  <a:lnTo>
                    <a:pt x="6" y="18"/>
                  </a:lnTo>
                  <a:lnTo>
                    <a:pt x="6"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15" name="Freeform 13"/>
            <p:cNvSpPr>
              <a:spLocks/>
            </p:cNvSpPr>
            <p:nvPr/>
          </p:nvSpPr>
          <p:spPr bwMode="ltGray">
            <a:xfrm>
              <a:off x="4762" y="3591"/>
              <a:ext cx="996" cy="126"/>
            </a:xfrm>
            <a:custGeom>
              <a:avLst/>
              <a:gdLst/>
              <a:ahLst/>
              <a:cxnLst>
                <a:cxn ang="0">
                  <a:pos x="754" y="6"/>
                </a:cxn>
                <a:cxn ang="0">
                  <a:pos x="652" y="6"/>
                </a:cxn>
                <a:cxn ang="0">
                  <a:pos x="563" y="6"/>
                </a:cxn>
                <a:cxn ang="0">
                  <a:pos x="479" y="6"/>
                </a:cxn>
                <a:cxn ang="0">
                  <a:pos x="401" y="6"/>
                </a:cxn>
                <a:cxn ang="0">
                  <a:pos x="335" y="0"/>
                </a:cxn>
                <a:cxn ang="0">
                  <a:pos x="276" y="0"/>
                </a:cxn>
                <a:cxn ang="0">
                  <a:pos x="222" y="0"/>
                </a:cxn>
                <a:cxn ang="0">
                  <a:pos x="180" y="6"/>
                </a:cxn>
                <a:cxn ang="0">
                  <a:pos x="138" y="6"/>
                </a:cxn>
                <a:cxn ang="0">
                  <a:pos x="108" y="6"/>
                </a:cxn>
                <a:cxn ang="0">
                  <a:pos x="54" y="6"/>
                </a:cxn>
                <a:cxn ang="0">
                  <a:pos x="24" y="12"/>
                </a:cxn>
                <a:cxn ang="0">
                  <a:pos x="6" y="18"/>
                </a:cxn>
                <a:cxn ang="0">
                  <a:pos x="0" y="24"/>
                </a:cxn>
                <a:cxn ang="0">
                  <a:pos x="12" y="42"/>
                </a:cxn>
                <a:cxn ang="0">
                  <a:pos x="18" y="48"/>
                </a:cxn>
                <a:cxn ang="0">
                  <a:pos x="30" y="54"/>
                </a:cxn>
                <a:cxn ang="0">
                  <a:pos x="60" y="60"/>
                </a:cxn>
                <a:cxn ang="0">
                  <a:pos x="90" y="72"/>
                </a:cxn>
                <a:cxn ang="0">
                  <a:pos x="144" y="84"/>
                </a:cxn>
                <a:cxn ang="0">
                  <a:pos x="210" y="90"/>
                </a:cxn>
                <a:cxn ang="0">
                  <a:pos x="293" y="102"/>
                </a:cxn>
                <a:cxn ang="0">
                  <a:pos x="389" y="108"/>
                </a:cxn>
                <a:cxn ang="0">
                  <a:pos x="503" y="120"/>
                </a:cxn>
                <a:cxn ang="0">
                  <a:pos x="622" y="120"/>
                </a:cxn>
                <a:cxn ang="0">
                  <a:pos x="754" y="126"/>
                </a:cxn>
                <a:cxn ang="0">
                  <a:pos x="873" y="126"/>
                </a:cxn>
                <a:cxn ang="0">
                  <a:pos x="993" y="126"/>
                </a:cxn>
                <a:cxn ang="0">
                  <a:pos x="993" y="12"/>
                </a:cxn>
                <a:cxn ang="0">
                  <a:pos x="879" y="12"/>
                </a:cxn>
                <a:cxn ang="0">
                  <a:pos x="754" y="6"/>
                </a:cxn>
                <a:cxn ang="0">
                  <a:pos x="754" y="6"/>
                </a:cxn>
              </a:cxnLst>
              <a:rect l="0" t="0" r="r" b="b"/>
              <a:pathLst>
                <a:path w="993" h="126">
                  <a:moveTo>
                    <a:pt x="754" y="6"/>
                  </a:moveTo>
                  <a:lnTo>
                    <a:pt x="652" y="6"/>
                  </a:lnTo>
                  <a:lnTo>
                    <a:pt x="563" y="6"/>
                  </a:lnTo>
                  <a:lnTo>
                    <a:pt x="479" y="6"/>
                  </a:lnTo>
                  <a:lnTo>
                    <a:pt x="401" y="6"/>
                  </a:lnTo>
                  <a:lnTo>
                    <a:pt x="335" y="0"/>
                  </a:lnTo>
                  <a:lnTo>
                    <a:pt x="276" y="0"/>
                  </a:lnTo>
                  <a:lnTo>
                    <a:pt x="222" y="0"/>
                  </a:lnTo>
                  <a:lnTo>
                    <a:pt x="180" y="6"/>
                  </a:lnTo>
                  <a:lnTo>
                    <a:pt x="138" y="6"/>
                  </a:lnTo>
                  <a:lnTo>
                    <a:pt x="108" y="6"/>
                  </a:lnTo>
                  <a:lnTo>
                    <a:pt x="54" y="6"/>
                  </a:lnTo>
                  <a:lnTo>
                    <a:pt x="24" y="12"/>
                  </a:lnTo>
                  <a:lnTo>
                    <a:pt x="6" y="18"/>
                  </a:lnTo>
                  <a:lnTo>
                    <a:pt x="0" y="24"/>
                  </a:lnTo>
                  <a:lnTo>
                    <a:pt x="12" y="42"/>
                  </a:lnTo>
                  <a:lnTo>
                    <a:pt x="18" y="48"/>
                  </a:lnTo>
                  <a:lnTo>
                    <a:pt x="30" y="54"/>
                  </a:lnTo>
                  <a:lnTo>
                    <a:pt x="60" y="60"/>
                  </a:lnTo>
                  <a:lnTo>
                    <a:pt x="90" y="72"/>
                  </a:lnTo>
                  <a:lnTo>
                    <a:pt x="144" y="84"/>
                  </a:lnTo>
                  <a:lnTo>
                    <a:pt x="210" y="90"/>
                  </a:lnTo>
                  <a:lnTo>
                    <a:pt x="293" y="102"/>
                  </a:lnTo>
                  <a:lnTo>
                    <a:pt x="389" y="108"/>
                  </a:lnTo>
                  <a:lnTo>
                    <a:pt x="503" y="120"/>
                  </a:lnTo>
                  <a:lnTo>
                    <a:pt x="622" y="120"/>
                  </a:lnTo>
                  <a:lnTo>
                    <a:pt x="754" y="126"/>
                  </a:lnTo>
                  <a:lnTo>
                    <a:pt x="873" y="126"/>
                  </a:lnTo>
                  <a:lnTo>
                    <a:pt x="993" y="126"/>
                  </a:lnTo>
                  <a:lnTo>
                    <a:pt x="993" y="12"/>
                  </a:lnTo>
                  <a:lnTo>
                    <a:pt x="879" y="12"/>
                  </a:lnTo>
                  <a:lnTo>
                    <a:pt x="754" y="6"/>
                  </a:lnTo>
                  <a:lnTo>
                    <a:pt x="754" y="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16" name="Freeform 14"/>
            <p:cNvSpPr>
              <a:spLocks/>
            </p:cNvSpPr>
            <p:nvPr/>
          </p:nvSpPr>
          <p:spPr bwMode="ltGray">
            <a:xfrm>
              <a:off x="4786" y="3645"/>
              <a:ext cx="972" cy="245"/>
            </a:xfrm>
            <a:custGeom>
              <a:avLst/>
              <a:gdLst/>
              <a:ahLst/>
              <a:cxnLst>
                <a:cxn ang="0">
                  <a:pos x="0" y="0"/>
                </a:cxn>
                <a:cxn ang="0">
                  <a:pos x="24" y="54"/>
                </a:cxn>
                <a:cxn ang="0">
                  <a:pos x="66" y="96"/>
                </a:cxn>
                <a:cxn ang="0">
                  <a:pos x="120" y="137"/>
                </a:cxn>
                <a:cxn ang="0">
                  <a:pos x="198" y="173"/>
                </a:cxn>
                <a:cxn ang="0">
                  <a:pos x="293" y="203"/>
                </a:cxn>
                <a:cxn ang="0">
                  <a:pos x="353" y="215"/>
                </a:cxn>
                <a:cxn ang="0">
                  <a:pos x="413" y="227"/>
                </a:cxn>
                <a:cxn ang="0">
                  <a:pos x="479" y="233"/>
                </a:cxn>
                <a:cxn ang="0">
                  <a:pos x="556" y="239"/>
                </a:cxn>
                <a:cxn ang="0">
                  <a:pos x="634" y="245"/>
                </a:cxn>
                <a:cxn ang="0">
                  <a:pos x="724" y="245"/>
                </a:cxn>
                <a:cxn ang="0">
                  <a:pos x="855" y="245"/>
                </a:cxn>
                <a:cxn ang="0">
                  <a:pos x="969" y="239"/>
                </a:cxn>
                <a:cxn ang="0">
                  <a:pos x="969" y="60"/>
                </a:cxn>
                <a:cxn ang="0">
                  <a:pos x="700" y="60"/>
                </a:cxn>
                <a:cxn ang="0">
                  <a:pos x="503" y="54"/>
                </a:cxn>
                <a:cxn ang="0">
                  <a:pos x="317" y="42"/>
                </a:cxn>
                <a:cxn ang="0">
                  <a:pos x="150" y="24"/>
                </a:cxn>
                <a:cxn ang="0">
                  <a:pos x="72" y="12"/>
                </a:cxn>
                <a:cxn ang="0">
                  <a:pos x="0" y="0"/>
                </a:cxn>
                <a:cxn ang="0">
                  <a:pos x="0" y="0"/>
                </a:cxn>
              </a:cxnLst>
              <a:rect l="0" t="0" r="r" b="b"/>
              <a:pathLst>
                <a:path w="969" h="245">
                  <a:moveTo>
                    <a:pt x="0" y="0"/>
                  </a:moveTo>
                  <a:lnTo>
                    <a:pt x="24" y="54"/>
                  </a:lnTo>
                  <a:lnTo>
                    <a:pt x="66" y="96"/>
                  </a:lnTo>
                  <a:lnTo>
                    <a:pt x="120" y="137"/>
                  </a:lnTo>
                  <a:lnTo>
                    <a:pt x="198" y="173"/>
                  </a:lnTo>
                  <a:lnTo>
                    <a:pt x="293" y="203"/>
                  </a:lnTo>
                  <a:lnTo>
                    <a:pt x="353" y="215"/>
                  </a:lnTo>
                  <a:lnTo>
                    <a:pt x="413" y="227"/>
                  </a:lnTo>
                  <a:lnTo>
                    <a:pt x="479" y="233"/>
                  </a:lnTo>
                  <a:lnTo>
                    <a:pt x="556" y="239"/>
                  </a:lnTo>
                  <a:lnTo>
                    <a:pt x="634" y="245"/>
                  </a:lnTo>
                  <a:lnTo>
                    <a:pt x="724" y="245"/>
                  </a:lnTo>
                  <a:lnTo>
                    <a:pt x="855" y="245"/>
                  </a:lnTo>
                  <a:lnTo>
                    <a:pt x="969" y="239"/>
                  </a:lnTo>
                  <a:lnTo>
                    <a:pt x="969" y="60"/>
                  </a:lnTo>
                  <a:lnTo>
                    <a:pt x="700" y="60"/>
                  </a:lnTo>
                  <a:lnTo>
                    <a:pt x="503" y="54"/>
                  </a:lnTo>
                  <a:lnTo>
                    <a:pt x="317" y="42"/>
                  </a:lnTo>
                  <a:lnTo>
                    <a:pt x="150" y="24"/>
                  </a:lnTo>
                  <a:lnTo>
                    <a:pt x="72" y="12"/>
                  </a:lnTo>
                  <a:lnTo>
                    <a:pt x="0" y="0"/>
                  </a:lnTo>
                  <a:lnTo>
                    <a:pt x="0" y="0"/>
                  </a:lnTo>
                  <a:close/>
                </a:path>
              </a:pathLst>
            </a:custGeom>
            <a:gradFill rotWithShape="0">
              <a:gsLst>
                <a:gs pos="0">
                  <a:schemeClr val="bg2"/>
                </a:gs>
                <a:gs pos="100000">
                  <a:schemeClr val="bg2">
                    <a:gamma/>
                    <a:tint val="81961"/>
                    <a:invGamma/>
                  </a:schemeClr>
                </a:gs>
              </a:gsLst>
              <a:lin ang="18900000" scaled="1"/>
            </a:gradFill>
            <a:ln w="9525">
              <a:noFill/>
              <a:round/>
              <a:headEnd/>
              <a:tailEnd/>
            </a:ln>
          </p:spPr>
          <p:txBody>
            <a:bodyPr/>
            <a:lstStyle/>
            <a:p>
              <a:pPr>
                <a:defRPr/>
              </a:pPr>
              <a:endParaRPr lang="en-US">
                <a:latin typeface="Tahoma" charset="0"/>
                <a:cs typeface="+mn-cs"/>
              </a:endParaRPr>
            </a:p>
          </p:txBody>
        </p:sp>
        <p:sp>
          <p:nvSpPr>
            <p:cNvPr id="17" name="Freeform 15"/>
            <p:cNvSpPr>
              <a:spLocks/>
            </p:cNvSpPr>
            <p:nvPr/>
          </p:nvSpPr>
          <p:spPr bwMode="ltGray">
            <a:xfrm>
              <a:off x="4804" y="3591"/>
              <a:ext cx="954" cy="90"/>
            </a:xfrm>
            <a:custGeom>
              <a:avLst/>
              <a:gdLst/>
              <a:ahLst/>
              <a:cxnLst>
                <a:cxn ang="0">
                  <a:pos x="700" y="0"/>
                </a:cxn>
                <a:cxn ang="0">
                  <a:pos x="598" y="0"/>
                </a:cxn>
                <a:cxn ang="0">
                  <a:pos x="515" y="0"/>
                </a:cxn>
                <a:cxn ang="0">
                  <a:pos x="431" y="0"/>
                </a:cxn>
                <a:cxn ang="0">
                  <a:pos x="365" y="0"/>
                </a:cxn>
                <a:cxn ang="0">
                  <a:pos x="299" y="0"/>
                </a:cxn>
                <a:cxn ang="0">
                  <a:pos x="245" y="0"/>
                </a:cxn>
                <a:cxn ang="0">
                  <a:pos x="198" y="0"/>
                </a:cxn>
                <a:cxn ang="0">
                  <a:pos x="162" y="0"/>
                </a:cxn>
                <a:cxn ang="0">
                  <a:pos x="126" y="6"/>
                </a:cxn>
                <a:cxn ang="0">
                  <a:pos x="96" y="6"/>
                </a:cxn>
                <a:cxn ang="0">
                  <a:pos x="54" y="12"/>
                </a:cxn>
                <a:cxn ang="0">
                  <a:pos x="30" y="12"/>
                </a:cxn>
                <a:cxn ang="0">
                  <a:pos x="12" y="18"/>
                </a:cxn>
                <a:cxn ang="0">
                  <a:pos x="6" y="18"/>
                </a:cxn>
                <a:cxn ang="0">
                  <a:pos x="0" y="24"/>
                </a:cxn>
                <a:cxn ang="0">
                  <a:pos x="6" y="30"/>
                </a:cxn>
                <a:cxn ang="0">
                  <a:pos x="24" y="36"/>
                </a:cxn>
                <a:cxn ang="0">
                  <a:pos x="54" y="42"/>
                </a:cxn>
                <a:cxn ang="0">
                  <a:pos x="102" y="54"/>
                </a:cxn>
                <a:cxn ang="0">
                  <a:pos x="168" y="60"/>
                </a:cxn>
                <a:cxn ang="0">
                  <a:pos x="251" y="66"/>
                </a:cxn>
                <a:cxn ang="0">
                  <a:pos x="341" y="78"/>
                </a:cxn>
                <a:cxn ang="0">
                  <a:pos x="449" y="84"/>
                </a:cxn>
                <a:cxn ang="0">
                  <a:pos x="568" y="84"/>
                </a:cxn>
                <a:cxn ang="0">
                  <a:pos x="694" y="90"/>
                </a:cxn>
                <a:cxn ang="0">
                  <a:pos x="825" y="90"/>
                </a:cxn>
                <a:cxn ang="0">
                  <a:pos x="951" y="90"/>
                </a:cxn>
                <a:cxn ang="0">
                  <a:pos x="951" y="6"/>
                </a:cxn>
                <a:cxn ang="0">
                  <a:pos x="831" y="6"/>
                </a:cxn>
                <a:cxn ang="0">
                  <a:pos x="772" y="6"/>
                </a:cxn>
                <a:cxn ang="0">
                  <a:pos x="700" y="0"/>
                </a:cxn>
                <a:cxn ang="0">
                  <a:pos x="700" y="0"/>
                </a:cxn>
              </a:cxnLst>
              <a:rect l="0" t="0" r="r" b="b"/>
              <a:pathLst>
                <a:path w="951" h="90">
                  <a:moveTo>
                    <a:pt x="700" y="0"/>
                  </a:moveTo>
                  <a:lnTo>
                    <a:pt x="598" y="0"/>
                  </a:lnTo>
                  <a:lnTo>
                    <a:pt x="515" y="0"/>
                  </a:lnTo>
                  <a:lnTo>
                    <a:pt x="431" y="0"/>
                  </a:lnTo>
                  <a:lnTo>
                    <a:pt x="365" y="0"/>
                  </a:lnTo>
                  <a:lnTo>
                    <a:pt x="299" y="0"/>
                  </a:lnTo>
                  <a:lnTo>
                    <a:pt x="245" y="0"/>
                  </a:lnTo>
                  <a:lnTo>
                    <a:pt x="198" y="0"/>
                  </a:lnTo>
                  <a:lnTo>
                    <a:pt x="162" y="0"/>
                  </a:lnTo>
                  <a:lnTo>
                    <a:pt x="126" y="6"/>
                  </a:lnTo>
                  <a:lnTo>
                    <a:pt x="96" y="6"/>
                  </a:lnTo>
                  <a:lnTo>
                    <a:pt x="54" y="12"/>
                  </a:lnTo>
                  <a:lnTo>
                    <a:pt x="30" y="12"/>
                  </a:lnTo>
                  <a:lnTo>
                    <a:pt x="12" y="18"/>
                  </a:lnTo>
                  <a:lnTo>
                    <a:pt x="6" y="18"/>
                  </a:lnTo>
                  <a:lnTo>
                    <a:pt x="0" y="24"/>
                  </a:lnTo>
                  <a:lnTo>
                    <a:pt x="6" y="30"/>
                  </a:lnTo>
                  <a:lnTo>
                    <a:pt x="24" y="36"/>
                  </a:lnTo>
                  <a:lnTo>
                    <a:pt x="54" y="42"/>
                  </a:lnTo>
                  <a:lnTo>
                    <a:pt x="102" y="54"/>
                  </a:lnTo>
                  <a:lnTo>
                    <a:pt x="168" y="60"/>
                  </a:lnTo>
                  <a:lnTo>
                    <a:pt x="251" y="66"/>
                  </a:lnTo>
                  <a:lnTo>
                    <a:pt x="341" y="78"/>
                  </a:lnTo>
                  <a:lnTo>
                    <a:pt x="449" y="84"/>
                  </a:lnTo>
                  <a:lnTo>
                    <a:pt x="568" y="84"/>
                  </a:lnTo>
                  <a:lnTo>
                    <a:pt x="694" y="90"/>
                  </a:lnTo>
                  <a:lnTo>
                    <a:pt x="825" y="90"/>
                  </a:lnTo>
                  <a:lnTo>
                    <a:pt x="951" y="90"/>
                  </a:lnTo>
                  <a:lnTo>
                    <a:pt x="951" y="6"/>
                  </a:lnTo>
                  <a:lnTo>
                    <a:pt x="831" y="6"/>
                  </a:lnTo>
                  <a:lnTo>
                    <a:pt x="772" y="6"/>
                  </a:lnTo>
                  <a:lnTo>
                    <a:pt x="700" y="0"/>
                  </a:lnTo>
                  <a:lnTo>
                    <a:pt x="700"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lstStyle/>
            <a:p>
              <a:pPr>
                <a:defRPr/>
              </a:pPr>
              <a:endParaRPr lang="en-US">
                <a:latin typeface="Tahoma" charset="0"/>
                <a:cs typeface="+mn-cs"/>
              </a:endParaRPr>
            </a:p>
          </p:txBody>
        </p:sp>
        <p:sp>
          <p:nvSpPr>
            <p:cNvPr id="18" name="Freeform 16"/>
            <p:cNvSpPr>
              <a:spLocks/>
            </p:cNvSpPr>
            <p:nvPr/>
          </p:nvSpPr>
          <p:spPr bwMode="ltGray">
            <a:xfrm>
              <a:off x="3059" y="1541"/>
              <a:ext cx="102" cy="155"/>
            </a:xfrm>
            <a:custGeom>
              <a:avLst/>
              <a:gdLst/>
              <a:ahLst/>
              <a:cxnLst>
                <a:cxn ang="0">
                  <a:pos x="102" y="0"/>
                </a:cxn>
                <a:cxn ang="0">
                  <a:pos x="0" y="12"/>
                </a:cxn>
                <a:cxn ang="0">
                  <a:pos x="30" y="72"/>
                </a:cxn>
                <a:cxn ang="0">
                  <a:pos x="30" y="155"/>
                </a:cxn>
                <a:cxn ang="0">
                  <a:pos x="72" y="155"/>
                </a:cxn>
                <a:cxn ang="0">
                  <a:pos x="72" y="66"/>
                </a:cxn>
                <a:cxn ang="0">
                  <a:pos x="102" y="0"/>
                </a:cxn>
                <a:cxn ang="0">
                  <a:pos x="102" y="0"/>
                </a:cxn>
              </a:cxnLst>
              <a:rect l="0" t="0" r="r" b="b"/>
              <a:pathLst>
                <a:path w="102" h="155">
                  <a:moveTo>
                    <a:pt x="102" y="0"/>
                  </a:moveTo>
                  <a:lnTo>
                    <a:pt x="0" y="12"/>
                  </a:lnTo>
                  <a:lnTo>
                    <a:pt x="30" y="72"/>
                  </a:lnTo>
                  <a:lnTo>
                    <a:pt x="30" y="155"/>
                  </a:lnTo>
                  <a:lnTo>
                    <a:pt x="72" y="155"/>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19" name="Freeform 17"/>
            <p:cNvSpPr>
              <a:spLocks noEditPoints="1"/>
            </p:cNvSpPr>
            <p:nvPr/>
          </p:nvSpPr>
          <p:spPr bwMode="ltGray">
            <a:xfrm>
              <a:off x="3059" y="1690"/>
              <a:ext cx="90" cy="96"/>
            </a:xfrm>
            <a:custGeom>
              <a:avLst/>
              <a:gdLst/>
              <a:ahLst/>
              <a:cxnLst>
                <a:cxn ang="0">
                  <a:pos x="48" y="96"/>
                </a:cxn>
                <a:cxn ang="0">
                  <a:pos x="72" y="72"/>
                </a:cxn>
                <a:cxn ang="0">
                  <a:pos x="84" y="48"/>
                </a:cxn>
                <a:cxn ang="0">
                  <a:pos x="90" y="36"/>
                </a:cxn>
                <a:cxn ang="0">
                  <a:pos x="84" y="24"/>
                </a:cxn>
                <a:cxn ang="0">
                  <a:pos x="66" y="6"/>
                </a:cxn>
                <a:cxn ang="0">
                  <a:pos x="42" y="0"/>
                </a:cxn>
                <a:cxn ang="0">
                  <a:pos x="24" y="0"/>
                </a:cxn>
                <a:cxn ang="0">
                  <a:pos x="12" y="12"/>
                </a:cxn>
                <a:cxn ang="0">
                  <a:pos x="6" y="24"/>
                </a:cxn>
                <a:cxn ang="0">
                  <a:pos x="0" y="36"/>
                </a:cxn>
                <a:cxn ang="0">
                  <a:pos x="12" y="66"/>
                </a:cxn>
                <a:cxn ang="0">
                  <a:pos x="30" y="84"/>
                </a:cxn>
                <a:cxn ang="0">
                  <a:pos x="48" y="96"/>
                </a:cxn>
                <a:cxn ang="0">
                  <a:pos x="48" y="96"/>
                </a:cxn>
                <a:cxn ang="0">
                  <a:pos x="48" y="12"/>
                </a:cxn>
                <a:cxn ang="0">
                  <a:pos x="66" y="18"/>
                </a:cxn>
                <a:cxn ang="0">
                  <a:pos x="72" y="24"/>
                </a:cxn>
                <a:cxn ang="0">
                  <a:pos x="72" y="36"/>
                </a:cxn>
                <a:cxn ang="0">
                  <a:pos x="72" y="48"/>
                </a:cxn>
                <a:cxn ang="0">
                  <a:pos x="54" y="66"/>
                </a:cxn>
                <a:cxn ang="0">
                  <a:pos x="48" y="78"/>
                </a:cxn>
                <a:cxn ang="0">
                  <a:pos x="30" y="66"/>
                </a:cxn>
                <a:cxn ang="0">
                  <a:pos x="24" y="48"/>
                </a:cxn>
                <a:cxn ang="0">
                  <a:pos x="18" y="30"/>
                </a:cxn>
                <a:cxn ang="0">
                  <a:pos x="30" y="12"/>
                </a:cxn>
                <a:cxn ang="0">
                  <a:pos x="48" y="12"/>
                </a:cxn>
                <a:cxn ang="0">
                  <a:pos x="48" y="12"/>
                </a:cxn>
              </a:cxnLst>
              <a:rect l="0" t="0" r="r" b="b"/>
              <a:pathLst>
                <a:path w="90" h="96">
                  <a:moveTo>
                    <a:pt x="48" y="96"/>
                  </a:moveTo>
                  <a:lnTo>
                    <a:pt x="72" y="72"/>
                  </a:lnTo>
                  <a:lnTo>
                    <a:pt x="84" y="48"/>
                  </a:lnTo>
                  <a:lnTo>
                    <a:pt x="90" y="36"/>
                  </a:lnTo>
                  <a:lnTo>
                    <a:pt x="84" y="24"/>
                  </a:lnTo>
                  <a:lnTo>
                    <a:pt x="66" y="6"/>
                  </a:lnTo>
                  <a:lnTo>
                    <a:pt x="42" y="0"/>
                  </a:lnTo>
                  <a:lnTo>
                    <a:pt x="24" y="0"/>
                  </a:lnTo>
                  <a:lnTo>
                    <a:pt x="12" y="12"/>
                  </a:lnTo>
                  <a:lnTo>
                    <a:pt x="6" y="24"/>
                  </a:lnTo>
                  <a:lnTo>
                    <a:pt x="0" y="36"/>
                  </a:lnTo>
                  <a:lnTo>
                    <a:pt x="12" y="66"/>
                  </a:lnTo>
                  <a:lnTo>
                    <a:pt x="30" y="84"/>
                  </a:lnTo>
                  <a:lnTo>
                    <a:pt x="48" y="96"/>
                  </a:lnTo>
                  <a:lnTo>
                    <a:pt x="48" y="96"/>
                  </a:lnTo>
                  <a:close/>
                  <a:moveTo>
                    <a:pt x="48" y="12"/>
                  </a:moveTo>
                  <a:lnTo>
                    <a:pt x="66" y="18"/>
                  </a:lnTo>
                  <a:lnTo>
                    <a:pt x="72" y="24"/>
                  </a:lnTo>
                  <a:lnTo>
                    <a:pt x="72" y="36"/>
                  </a:lnTo>
                  <a:lnTo>
                    <a:pt x="72" y="48"/>
                  </a:lnTo>
                  <a:lnTo>
                    <a:pt x="54" y="66"/>
                  </a:lnTo>
                  <a:lnTo>
                    <a:pt x="48" y="78"/>
                  </a:lnTo>
                  <a:lnTo>
                    <a:pt x="30" y="66"/>
                  </a:lnTo>
                  <a:lnTo>
                    <a:pt x="24"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20" name="Freeform 18"/>
            <p:cNvSpPr>
              <a:spLocks noEditPoints="1"/>
            </p:cNvSpPr>
            <p:nvPr/>
          </p:nvSpPr>
          <p:spPr bwMode="ltGray">
            <a:xfrm>
              <a:off x="3059" y="1768"/>
              <a:ext cx="90" cy="108"/>
            </a:xfrm>
            <a:custGeom>
              <a:avLst/>
              <a:gdLst/>
              <a:ahLst/>
              <a:cxnLst>
                <a:cxn ang="0">
                  <a:pos x="0" y="90"/>
                </a:cxn>
                <a:cxn ang="0">
                  <a:pos x="12" y="102"/>
                </a:cxn>
                <a:cxn ang="0">
                  <a:pos x="24" y="108"/>
                </a:cxn>
                <a:cxn ang="0">
                  <a:pos x="54" y="108"/>
                </a:cxn>
                <a:cxn ang="0">
                  <a:pos x="78" y="96"/>
                </a:cxn>
                <a:cxn ang="0">
                  <a:pos x="90" y="72"/>
                </a:cxn>
                <a:cxn ang="0">
                  <a:pos x="84" y="42"/>
                </a:cxn>
                <a:cxn ang="0">
                  <a:pos x="66" y="24"/>
                </a:cxn>
                <a:cxn ang="0">
                  <a:pos x="54" y="12"/>
                </a:cxn>
                <a:cxn ang="0">
                  <a:pos x="48" y="6"/>
                </a:cxn>
                <a:cxn ang="0">
                  <a:pos x="48" y="6"/>
                </a:cxn>
                <a:cxn ang="0">
                  <a:pos x="48" y="0"/>
                </a:cxn>
                <a:cxn ang="0">
                  <a:pos x="24" y="24"/>
                </a:cxn>
                <a:cxn ang="0">
                  <a:pos x="6" y="48"/>
                </a:cxn>
                <a:cxn ang="0">
                  <a:pos x="0" y="66"/>
                </a:cxn>
                <a:cxn ang="0">
                  <a:pos x="0" y="90"/>
                </a:cxn>
                <a:cxn ang="0">
                  <a:pos x="0" y="90"/>
                </a:cxn>
                <a:cxn ang="0">
                  <a:pos x="12" y="66"/>
                </a:cxn>
                <a:cxn ang="0">
                  <a:pos x="18" y="48"/>
                </a:cxn>
                <a:cxn ang="0">
                  <a:pos x="30" y="36"/>
                </a:cxn>
                <a:cxn ang="0">
                  <a:pos x="42" y="24"/>
                </a:cxn>
                <a:cxn ang="0">
                  <a:pos x="48" y="18"/>
                </a:cxn>
                <a:cxn ang="0">
                  <a:pos x="66" y="30"/>
                </a:cxn>
                <a:cxn ang="0">
                  <a:pos x="72" y="48"/>
                </a:cxn>
                <a:cxn ang="0">
                  <a:pos x="78" y="72"/>
                </a:cxn>
                <a:cxn ang="0">
                  <a:pos x="78" y="84"/>
                </a:cxn>
                <a:cxn ang="0">
                  <a:pos x="66" y="96"/>
                </a:cxn>
                <a:cxn ang="0">
                  <a:pos x="42" y="102"/>
                </a:cxn>
                <a:cxn ang="0">
                  <a:pos x="30" y="96"/>
                </a:cxn>
                <a:cxn ang="0">
                  <a:pos x="18" y="90"/>
                </a:cxn>
                <a:cxn ang="0">
                  <a:pos x="12" y="78"/>
                </a:cxn>
                <a:cxn ang="0">
                  <a:pos x="12" y="66"/>
                </a:cxn>
                <a:cxn ang="0">
                  <a:pos x="12" y="66"/>
                </a:cxn>
              </a:cxnLst>
              <a:rect l="0" t="0" r="r" b="b"/>
              <a:pathLst>
                <a:path w="90" h="108">
                  <a:moveTo>
                    <a:pt x="0" y="90"/>
                  </a:moveTo>
                  <a:lnTo>
                    <a:pt x="12" y="102"/>
                  </a:lnTo>
                  <a:lnTo>
                    <a:pt x="24" y="108"/>
                  </a:lnTo>
                  <a:lnTo>
                    <a:pt x="54" y="108"/>
                  </a:lnTo>
                  <a:lnTo>
                    <a:pt x="78" y="96"/>
                  </a:lnTo>
                  <a:lnTo>
                    <a:pt x="90" y="72"/>
                  </a:lnTo>
                  <a:lnTo>
                    <a:pt x="84" y="42"/>
                  </a:lnTo>
                  <a:lnTo>
                    <a:pt x="66" y="24"/>
                  </a:lnTo>
                  <a:lnTo>
                    <a:pt x="54" y="12"/>
                  </a:lnTo>
                  <a:lnTo>
                    <a:pt x="48" y="6"/>
                  </a:lnTo>
                  <a:lnTo>
                    <a:pt x="48" y="6"/>
                  </a:lnTo>
                  <a:lnTo>
                    <a:pt x="48" y="0"/>
                  </a:lnTo>
                  <a:lnTo>
                    <a:pt x="24" y="24"/>
                  </a:lnTo>
                  <a:lnTo>
                    <a:pt x="6" y="48"/>
                  </a:lnTo>
                  <a:lnTo>
                    <a:pt x="0" y="66"/>
                  </a:lnTo>
                  <a:lnTo>
                    <a:pt x="0" y="90"/>
                  </a:lnTo>
                  <a:lnTo>
                    <a:pt x="0" y="90"/>
                  </a:lnTo>
                  <a:close/>
                  <a:moveTo>
                    <a:pt x="12" y="66"/>
                  </a:moveTo>
                  <a:lnTo>
                    <a:pt x="18" y="48"/>
                  </a:lnTo>
                  <a:lnTo>
                    <a:pt x="30" y="36"/>
                  </a:lnTo>
                  <a:lnTo>
                    <a:pt x="42" y="24"/>
                  </a:lnTo>
                  <a:lnTo>
                    <a:pt x="48" y="18"/>
                  </a:lnTo>
                  <a:lnTo>
                    <a:pt x="66" y="30"/>
                  </a:lnTo>
                  <a:lnTo>
                    <a:pt x="72" y="48"/>
                  </a:lnTo>
                  <a:lnTo>
                    <a:pt x="78" y="72"/>
                  </a:lnTo>
                  <a:lnTo>
                    <a:pt x="78" y="84"/>
                  </a:lnTo>
                  <a:lnTo>
                    <a:pt x="66" y="96"/>
                  </a:lnTo>
                  <a:lnTo>
                    <a:pt x="42" y="102"/>
                  </a:lnTo>
                  <a:lnTo>
                    <a:pt x="30" y="96"/>
                  </a:lnTo>
                  <a:lnTo>
                    <a:pt x="18"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21" name="Freeform 19"/>
            <p:cNvSpPr>
              <a:spLocks/>
            </p:cNvSpPr>
            <p:nvPr/>
          </p:nvSpPr>
          <p:spPr bwMode="ltGray">
            <a:xfrm>
              <a:off x="5470" y="1205"/>
              <a:ext cx="102" cy="156"/>
            </a:xfrm>
            <a:custGeom>
              <a:avLst/>
              <a:gdLst/>
              <a:ahLst/>
              <a:cxnLst>
                <a:cxn ang="0">
                  <a:pos x="102" y="0"/>
                </a:cxn>
                <a:cxn ang="0">
                  <a:pos x="0" y="6"/>
                </a:cxn>
                <a:cxn ang="0">
                  <a:pos x="30" y="72"/>
                </a:cxn>
                <a:cxn ang="0">
                  <a:pos x="30" y="156"/>
                </a:cxn>
                <a:cxn ang="0">
                  <a:pos x="72" y="156"/>
                </a:cxn>
                <a:cxn ang="0">
                  <a:pos x="72" y="66"/>
                </a:cxn>
                <a:cxn ang="0">
                  <a:pos x="102" y="0"/>
                </a:cxn>
                <a:cxn ang="0">
                  <a:pos x="102" y="0"/>
                </a:cxn>
              </a:cxnLst>
              <a:rect l="0" t="0" r="r" b="b"/>
              <a:pathLst>
                <a:path w="102" h="156">
                  <a:moveTo>
                    <a:pt x="102" y="0"/>
                  </a:moveTo>
                  <a:lnTo>
                    <a:pt x="0" y="6"/>
                  </a:lnTo>
                  <a:lnTo>
                    <a:pt x="30" y="72"/>
                  </a:lnTo>
                  <a:lnTo>
                    <a:pt x="30" y="156"/>
                  </a:lnTo>
                  <a:lnTo>
                    <a:pt x="72" y="156"/>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22" name="Freeform 20"/>
            <p:cNvSpPr>
              <a:spLocks noEditPoints="1"/>
            </p:cNvSpPr>
            <p:nvPr/>
          </p:nvSpPr>
          <p:spPr bwMode="ltGray">
            <a:xfrm>
              <a:off x="5476" y="1349"/>
              <a:ext cx="84" cy="96"/>
            </a:xfrm>
            <a:custGeom>
              <a:avLst/>
              <a:gdLst/>
              <a:ahLst/>
              <a:cxnLst>
                <a:cxn ang="0">
                  <a:pos x="42" y="96"/>
                </a:cxn>
                <a:cxn ang="0">
                  <a:pos x="66" y="78"/>
                </a:cxn>
                <a:cxn ang="0">
                  <a:pos x="84" y="54"/>
                </a:cxn>
                <a:cxn ang="0">
                  <a:pos x="84" y="30"/>
                </a:cxn>
                <a:cxn ang="0">
                  <a:pos x="66" y="6"/>
                </a:cxn>
                <a:cxn ang="0">
                  <a:pos x="42" y="0"/>
                </a:cxn>
                <a:cxn ang="0">
                  <a:pos x="24" y="6"/>
                </a:cxn>
                <a:cxn ang="0">
                  <a:pos x="12" y="18"/>
                </a:cxn>
                <a:cxn ang="0">
                  <a:pos x="6" y="30"/>
                </a:cxn>
                <a:cxn ang="0">
                  <a:pos x="0" y="42"/>
                </a:cxn>
                <a:cxn ang="0">
                  <a:pos x="12" y="66"/>
                </a:cxn>
                <a:cxn ang="0">
                  <a:pos x="30" y="84"/>
                </a:cxn>
                <a:cxn ang="0">
                  <a:pos x="42" y="96"/>
                </a:cxn>
                <a:cxn ang="0">
                  <a:pos x="42" y="96"/>
                </a:cxn>
                <a:cxn ang="0">
                  <a:pos x="48" y="12"/>
                </a:cxn>
                <a:cxn ang="0">
                  <a:pos x="66" y="18"/>
                </a:cxn>
                <a:cxn ang="0">
                  <a:pos x="72" y="30"/>
                </a:cxn>
                <a:cxn ang="0">
                  <a:pos x="72" y="42"/>
                </a:cxn>
                <a:cxn ang="0">
                  <a:pos x="66" y="54"/>
                </a:cxn>
                <a:cxn ang="0">
                  <a:pos x="54" y="72"/>
                </a:cxn>
                <a:cxn ang="0">
                  <a:pos x="42" y="84"/>
                </a:cxn>
                <a:cxn ang="0">
                  <a:pos x="42" y="84"/>
                </a:cxn>
                <a:cxn ang="0">
                  <a:pos x="30" y="72"/>
                </a:cxn>
                <a:cxn ang="0">
                  <a:pos x="18" y="54"/>
                </a:cxn>
                <a:cxn ang="0">
                  <a:pos x="18" y="30"/>
                </a:cxn>
                <a:cxn ang="0">
                  <a:pos x="30" y="18"/>
                </a:cxn>
                <a:cxn ang="0">
                  <a:pos x="48" y="12"/>
                </a:cxn>
                <a:cxn ang="0">
                  <a:pos x="48" y="12"/>
                </a:cxn>
              </a:cxnLst>
              <a:rect l="0" t="0" r="r" b="b"/>
              <a:pathLst>
                <a:path w="84" h="96">
                  <a:moveTo>
                    <a:pt x="42" y="96"/>
                  </a:moveTo>
                  <a:lnTo>
                    <a:pt x="66" y="78"/>
                  </a:lnTo>
                  <a:lnTo>
                    <a:pt x="84" y="54"/>
                  </a:lnTo>
                  <a:lnTo>
                    <a:pt x="84" y="30"/>
                  </a:lnTo>
                  <a:lnTo>
                    <a:pt x="66" y="6"/>
                  </a:lnTo>
                  <a:lnTo>
                    <a:pt x="42" y="0"/>
                  </a:lnTo>
                  <a:lnTo>
                    <a:pt x="24" y="6"/>
                  </a:lnTo>
                  <a:lnTo>
                    <a:pt x="12" y="18"/>
                  </a:lnTo>
                  <a:lnTo>
                    <a:pt x="6" y="30"/>
                  </a:lnTo>
                  <a:lnTo>
                    <a:pt x="0" y="42"/>
                  </a:lnTo>
                  <a:lnTo>
                    <a:pt x="12" y="66"/>
                  </a:lnTo>
                  <a:lnTo>
                    <a:pt x="30" y="84"/>
                  </a:lnTo>
                  <a:lnTo>
                    <a:pt x="42" y="96"/>
                  </a:lnTo>
                  <a:lnTo>
                    <a:pt x="42" y="96"/>
                  </a:lnTo>
                  <a:close/>
                  <a:moveTo>
                    <a:pt x="48" y="12"/>
                  </a:moveTo>
                  <a:lnTo>
                    <a:pt x="66" y="18"/>
                  </a:lnTo>
                  <a:lnTo>
                    <a:pt x="72" y="30"/>
                  </a:lnTo>
                  <a:lnTo>
                    <a:pt x="72" y="42"/>
                  </a:lnTo>
                  <a:lnTo>
                    <a:pt x="66" y="54"/>
                  </a:lnTo>
                  <a:lnTo>
                    <a:pt x="54" y="72"/>
                  </a:lnTo>
                  <a:lnTo>
                    <a:pt x="42" y="84"/>
                  </a:lnTo>
                  <a:lnTo>
                    <a:pt x="42" y="84"/>
                  </a:lnTo>
                  <a:lnTo>
                    <a:pt x="30" y="72"/>
                  </a:lnTo>
                  <a:lnTo>
                    <a:pt x="18" y="54"/>
                  </a:lnTo>
                  <a:lnTo>
                    <a:pt x="18" y="30"/>
                  </a:lnTo>
                  <a:lnTo>
                    <a:pt x="30" y="18"/>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23" name="Freeform 21"/>
            <p:cNvSpPr>
              <a:spLocks noEditPoints="1"/>
            </p:cNvSpPr>
            <p:nvPr/>
          </p:nvSpPr>
          <p:spPr bwMode="ltGray">
            <a:xfrm>
              <a:off x="5470" y="1433"/>
              <a:ext cx="90" cy="108"/>
            </a:xfrm>
            <a:custGeom>
              <a:avLst/>
              <a:gdLst/>
              <a:ahLst/>
              <a:cxnLst>
                <a:cxn ang="0">
                  <a:pos x="6" y="90"/>
                </a:cxn>
                <a:cxn ang="0">
                  <a:pos x="18" y="102"/>
                </a:cxn>
                <a:cxn ang="0">
                  <a:pos x="30" y="108"/>
                </a:cxn>
                <a:cxn ang="0">
                  <a:pos x="60" y="108"/>
                </a:cxn>
                <a:cxn ang="0">
                  <a:pos x="84" y="96"/>
                </a:cxn>
                <a:cxn ang="0">
                  <a:pos x="90" y="84"/>
                </a:cxn>
                <a:cxn ang="0">
                  <a:pos x="90" y="66"/>
                </a:cxn>
                <a:cxn ang="0">
                  <a:pos x="84" y="36"/>
                </a:cxn>
                <a:cxn ang="0">
                  <a:pos x="72" y="18"/>
                </a:cxn>
                <a:cxn ang="0">
                  <a:pos x="60" y="6"/>
                </a:cxn>
                <a:cxn ang="0">
                  <a:pos x="54" y="0"/>
                </a:cxn>
                <a:cxn ang="0">
                  <a:pos x="54" y="0"/>
                </a:cxn>
                <a:cxn ang="0">
                  <a:pos x="48" y="0"/>
                </a:cxn>
                <a:cxn ang="0">
                  <a:pos x="24" y="24"/>
                </a:cxn>
                <a:cxn ang="0">
                  <a:pos x="12" y="48"/>
                </a:cxn>
                <a:cxn ang="0">
                  <a:pos x="0" y="66"/>
                </a:cxn>
                <a:cxn ang="0">
                  <a:pos x="6" y="90"/>
                </a:cxn>
                <a:cxn ang="0">
                  <a:pos x="6" y="90"/>
                </a:cxn>
                <a:cxn ang="0">
                  <a:pos x="18" y="66"/>
                </a:cxn>
                <a:cxn ang="0">
                  <a:pos x="24" y="48"/>
                </a:cxn>
                <a:cxn ang="0">
                  <a:pos x="36" y="30"/>
                </a:cxn>
                <a:cxn ang="0">
                  <a:pos x="42" y="18"/>
                </a:cxn>
                <a:cxn ang="0">
                  <a:pos x="48" y="12"/>
                </a:cxn>
                <a:cxn ang="0">
                  <a:pos x="78" y="42"/>
                </a:cxn>
                <a:cxn ang="0">
                  <a:pos x="84" y="66"/>
                </a:cxn>
                <a:cxn ang="0">
                  <a:pos x="66" y="90"/>
                </a:cxn>
                <a:cxn ang="0">
                  <a:pos x="54" y="96"/>
                </a:cxn>
                <a:cxn ang="0">
                  <a:pos x="42" y="96"/>
                </a:cxn>
                <a:cxn ang="0">
                  <a:pos x="30" y="96"/>
                </a:cxn>
                <a:cxn ang="0">
                  <a:pos x="24" y="84"/>
                </a:cxn>
                <a:cxn ang="0">
                  <a:pos x="18" y="78"/>
                </a:cxn>
                <a:cxn ang="0">
                  <a:pos x="18" y="66"/>
                </a:cxn>
                <a:cxn ang="0">
                  <a:pos x="18" y="66"/>
                </a:cxn>
              </a:cxnLst>
              <a:rect l="0" t="0" r="r" b="b"/>
              <a:pathLst>
                <a:path w="90" h="108">
                  <a:moveTo>
                    <a:pt x="6" y="90"/>
                  </a:moveTo>
                  <a:lnTo>
                    <a:pt x="18" y="102"/>
                  </a:lnTo>
                  <a:lnTo>
                    <a:pt x="30" y="108"/>
                  </a:lnTo>
                  <a:lnTo>
                    <a:pt x="60" y="108"/>
                  </a:lnTo>
                  <a:lnTo>
                    <a:pt x="84" y="96"/>
                  </a:lnTo>
                  <a:lnTo>
                    <a:pt x="90" y="84"/>
                  </a:lnTo>
                  <a:lnTo>
                    <a:pt x="90" y="66"/>
                  </a:lnTo>
                  <a:lnTo>
                    <a:pt x="84" y="36"/>
                  </a:lnTo>
                  <a:lnTo>
                    <a:pt x="72" y="18"/>
                  </a:lnTo>
                  <a:lnTo>
                    <a:pt x="60" y="6"/>
                  </a:lnTo>
                  <a:lnTo>
                    <a:pt x="54" y="0"/>
                  </a:lnTo>
                  <a:lnTo>
                    <a:pt x="54" y="0"/>
                  </a:lnTo>
                  <a:lnTo>
                    <a:pt x="48" y="0"/>
                  </a:lnTo>
                  <a:lnTo>
                    <a:pt x="24" y="24"/>
                  </a:lnTo>
                  <a:lnTo>
                    <a:pt x="12" y="48"/>
                  </a:lnTo>
                  <a:lnTo>
                    <a:pt x="0" y="66"/>
                  </a:lnTo>
                  <a:lnTo>
                    <a:pt x="6" y="90"/>
                  </a:lnTo>
                  <a:lnTo>
                    <a:pt x="6" y="90"/>
                  </a:lnTo>
                  <a:close/>
                  <a:moveTo>
                    <a:pt x="18" y="66"/>
                  </a:moveTo>
                  <a:lnTo>
                    <a:pt x="24" y="48"/>
                  </a:lnTo>
                  <a:lnTo>
                    <a:pt x="36" y="30"/>
                  </a:lnTo>
                  <a:lnTo>
                    <a:pt x="42" y="18"/>
                  </a:lnTo>
                  <a:lnTo>
                    <a:pt x="48" y="12"/>
                  </a:lnTo>
                  <a:lnTo>
                    <a:pt x="78" y="42"/>
                  </a:lnTo>
                  <a:lnTo>
                    <a:pt x="84" y="66"/>
                  </a:lnTo>
                  <a:lnTo>
                    <a:pt x="66" y="90"/>
                  </a:lnTo>
                  <a:lnTo>
                    <a:pt x="54" y="96"/>
                  </a:lnTo>
                  <a:lnTo>
                    <a:pt x="42" y="96"/>
                  </a:lnTo>
                  <a:lnTo>
                    <a:pt x="30" y="96"/>
                  </a:lnTo>
                  <a:lnTo>
                    <a:pt x="24" y="84"/>
                  </a:lnTo>
                  <a:lnTo>
                    <a:pt x="18" y="78"/>
                  </a:lnTo>
                  <a:lnTo>
                    <a:pt x="18" y="66"/>
                  </a:lnTo>
                  <a:lnTo>
                    <a:pt x="18"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24" name="Freeform 22"/>
            <p:cNvSpPr>
              <a:spLocks noEditPoints="1"/>
            </p:cNvSpPr>
            <p:nvPr/>
          </p:nvSpPr>
          <p:spPr bwMode="ltGray">
            <a:xfrm>
              <a:off x="5428" y="3525"/>
              <a:ext cx="66" cy="96"/>
            </a:xfrm>
            <a:custGeom>
              <a:avLst/>
              <a:gdLst/>
              <a:ahLst/>
              <a:cxnLst>
                <a:cxn ang="0">
                  <a:pos x="30" y="96"/>
                </a:cxn>
                <a:cxn ang="0">
                  <a:pos x="54" y="72"/>
                </a:cxn>
                <a:cxn ang="0">
                  <a:pos x="66" y="48"/>
                </a:cxn>
                <a:cxn ang="0">
                  <a:pos x="66" y="24"/>
                </a:cxn>
                <a:cxn ang="0">
                  <a:pos x="54" y="6"/>
                </a:cxn>
                <a:cxn ang="0">
                  <a:pos x="30" y="0"/>
                </a:cxn>
                <a:cxn ang="0">
                  <a:pos x="18" y="0"/>
                </a:cxn>
                <a:cxn ang="0">
                  <a:pos x="6" y="12"/>
                </a:cxn>
                <a:cxn ang="0">
                  <a:pos x="0" y="36"/>
                </a:cxn>
                <a:cxn ang="0">
                  <a:pos x="6" y="60"/>
                </a:cxn>
                <a:cxn ang="0">
                  <a:pos x="18" y="84"/>
                </a:cxn>
                <a:cxn ang="0">
                  <a:pos x="30" y="96"/>
                </a:cxn>
                <a:cxn ang="0">
                  <a:pos x="30" y="96"/>
                </a:cxn>
                <a:cxn ang="0">
                  <a:pos x="30" y="12"/>
                </a:cxn>
                <a:cxn ang="0">
                  <a:pos x="48" y="18"/>
                </a:cxn>
                <a:cxn ang="0">
                  <a:pos x="54" y="24"/>
                </a:cxn>
                <a:cxn ang="0">
                  <a:pos x="54" y="36"/>
                </a:cxn>
                <a:cxn ang="0">
                  <a:pos x="48" y="48"/>
                </a:cxn>
                <a:cxn ang="0">
                  <a:pos x="36" y="66"/>
                </a:cxn>
                <a:cxn ang="0">
                  <a:pos x="30" y="78"/>
                </a:cxn>
                <a:cxn ang="0">
                  <a:pos x="18" y="66"/>
                </a:cxn>
                <a:cxn ang="0">
                  <a:pos x="12" y="48"/>
                </a:cxn>
                <a:cxn ang="0">
                  <a:pos x="6" y="30"/>
                </a:cxn>
                <a:cxn ang="0">
                  <a:pos x="18" y="12"/>
                </a:cxn>
                <a:cxn ang="0">
                  <a:pos x="30" y="12"/>
                </a:cxn>
                <a:cxn ang="0">
                  <a:pos x="30" y="12"/>
                </a:cxn>
              </a:cxnLst>
              <a:rect l="0" t="0" r="r" b="b"/>
              <a:pathLst>
                <a:path w="66" h="96">
                  <a:moveTo>
                    <a:pt x="30" y="96"/>
                  </a:moveTo>
                  <a:lnTo>
                    <a:pt x="54" y="72"/>
                  </a:lnTo>
                  <a:lnTo>
                    <a:pt x="66" y="48"/>
                  </a:lnTo>
                  <a:lnTo>
                    <a:pt x="66" y="24"/>
                  </a:lnTo>
                  <a:lnTo>
                    <a:pt x="54" y="6"/>
                  </a:lnTo>
                  <a:lnTo>
                    <a:pt x="30" y="0"/>
                  </a:lnTo>
                  <a:lnTo>
                    <a:pt x="18" y="0"/>
                  </a:lnTo>
                  <a:lnTo>
                    <a:pt x="6" y="12"/>
                  </a:lnTo>
                  <a:lnTo>
                    <a:pt x="0" y="36"/>
                  </a:lnTo>
                  <a:lnTo>
                    <a:pt x="6" y="60"/>
                  </a:lnTo>
                  <a:lnTo>
                    <a:pt x="18" y="84"/>
                  </a:lnTo>
                  <a:lnTo>
                    <a:pt x="30" y="96"/>
                  </a:lnTo>
                  <a:lnTo>
                    <a:pt x="30" y="96"/>
                  </a:lnTo>
                  <a:close/>
                  <a:moveTo>
                    <a:pt x="30" y="12"/>
                  </a:moveTo>
                  <a:lnTo>
                    <a:pt x="48" y="18"/>
                  </a:lnTo>
                  <a:lnTo>
                    <a:pt x="54" y="24"/>
                  </a:lnTo>
                  <a:lnTo>
                    <a:pt x="54" y="36"/>
                  </a:lnTo>
                  <a:lnTo>
                    <a:pt x="48" y="48"/>
                  </a:lnTo>
                  <a:lnTo>
                    <a:pt x="36" y="66"/>
                  </a:lnTo>
                  <a:lnTo>
                    <a:pt x="30" y="78"/>
                  </a:lnTo>
                  <a:lnTo>
                    <a:pt x="18" y="66"/>
                  </a:lnTo>
                  <a:lnTo>
                    <a:pt x="12" y="48"/>
                  </a:lnTo>
                  <a:lnTo>
                    <a:pt x="6" y="30"/>
                  </a:lnTo>
                  <a:lnTo>
                    <a:pt x="18" y="12"/>
                  </a:lnTo>
                  <a:lnTo>
                    <a:pt x="30" y="12"/>
                  </a:lnTo>
                  <a:lnTo>
                    <a:pt x="30"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25" name="Freeform 23"/>
            <p:cNvSpPr>
              <a:spLocks/>
            </p:cNvSpPr>
            <p:nvPr/>
          </p:nvSpPr>
          <p:spPr bwMode="ltGray">
            <a:xfrm>
              <a:off x="3017" y="1127"/>
              <a:ext cx="2603" cy="444"/>
            </a:xfrm>
            <a:custGeom>
              <a:avLst/>
              <a:gdLst/>
              <a:ahLst/>
              <a:cxnLst>
                <a:cxn ang="0">
                  <a:pos x="2577" y="0"/>
                </a:cxn>
                <a:cxn ang="0">
                  <a:pos x="2594" y="72"/>
                </a:cxn>
                <a:cxn ang="0">
                  <a:pos x="6" y="444"/>
                </a:cxn>
                <a:cxn ang="0">
                  <a:pos x="0" y="396"/>
                </a:cxn>
                <a:cxn ang="0">
                  <a:pos x="1225" y="96"/>
                </a:cxn>
                <a:cxn ang="0">
                  <a:pos x="1351" y="78"/>
                </a:cxn>
                <a:cxn ang="0">
                  <a:pos x="2577" y="0"/>
                </a:cxn>
                <a:cxn ang="0">
                  <a:pos x="2577" y="0"/>
                </a:cxn>
              </a:cxnLst>
              <a:rect l="0" t="0" r="r" b="b"/>
              <a:pathLst>
                <a:path w="2594" h="444">
                  <a:moveTo>
                    <a:pt x="2577" y="0"/>
                  </a:moveTo>
                  <a:lnTo>
                    <a:pt x="2594" y="72"/>
                  </a:lnTo>
                  <a:lnTo>
                    <a:pt x="6" y="444"/>
                  </a:lnTo>
                  <a:lnTo>
                    <a:pt x="0" y="396"/>
                  </a:lnTo>
                  <a:lnTo>
                    <a:pt x="1225" y="96"/>
                  </a:lnTo>
                  <a:lnTo>
                    <a:pt x="1351" y="78"/>
                  </a:lnTo>
                  <a:lnTo>
                    <a:pt x="2577" y="0"/>
                  </a:lnTo>
                  <a:lnTo>
                    <a:pt x="2577"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lstStyle/>
            <a:p>
              <a:pPr>
                <a:defRPr/>
              </a:pPr>
              <a:endParaRPr lang="en-US">
                <a:latin typeface="Tahoma" charset="0"/>
                <a:cs typeface="+mn-cs"/>
              </a:endParaRPr>
            </a:p>
          </p:txBody>
        </p:sp>
        <p:sp>
          <p:nvSpPr>
            <p:cNvPr id="26" name="Freeform 24"/>
            <p:cNvSpPr>
              <a:spLocks noEditPoints="1"/>
            </p:cNvSpPr>
            <p:nvPr/>
          </p:nvSpPr>
          <p:spPr bwMode="ltGray">
            <a:xfrm>
              <a:off x="2934" y="3773"/>
              <a:ext cx="84" cy="95"/>
            </a:xfrm>
            <a:custGeom>
              <a:avLst/>
              <a:gdLst/>
              <a:ahLst/>
              <a:cxnLst>
                <a:cxn ang="0">
                  <a:pos x="36" y="95"/>
                </a:cxn>
                <a:cxn ang="0">
                  <a:pos x="60" y="77"/>
                </a:cxn>
                <a:cxn ang="0">
                  <a:pos x="78" y="53"/>
                </a:cxn>
                <a:cxn ang="0">
                  <a:pos x="84" y="42"/>
                </a:cxn>
                <a:cxn ang="0">
                  <a:pos x="84" y="30"/>
                </a:cxn>
                <a:cxn ang="0">
                  <a:pos x="72" y="6"/>
                </a:cxn>
                <a:cxn ang="0">
                  <a:pos x="42" y="0"/>
                </a:cxn>
                <a:cxn ang="0">
                  <a:pos x="30" y="0"/>
                </a:cxn>
                <a:cxn ang="0">
                  <a:pos x="12" y="12"/>
                </a:cxn>
                <a:cxn ang="0">
                  <a:pos x="0" y="24"/>
                </a:cxn>
                <a:cxn ang="0">
                  <a:pos x="0" y="36"/>
                </a:cxn>
                <a:cxn ang="0">
                  <a:pos x="6" y="59"/>
                </a:cxn>
                <a:cxn ang="0">
                  <a:pos x="24" y="83"/>
                </a:cxn>
                <a:cxn ang="0">
                  <a:pos x="36" y="95"/>
                </a:cxn>
                <a:cxn ang="0">
                  <a:pos x="36" y="95"/>
                </a:cxn>
                <a:cxn ang="0">
                  <a:pos x="48" y="12"/>
                </a:cxn>
                <a:cxn ang="0">
                  <a:pos x="66" y="18"/>
                </a:cxn>
                <a:cxn ang="0">
                  <a:pos x="72" y="30"/>
                </a:cxn>
                <a:cxn ang="0">
                  <a:pos x="72" y="42"/>
                </a:cxn>
                <a:cxn ang="0">
                  <a:pos x="66" y="53"/>
                </a:cxn>
                <a:cxn ang="0">
                  <a:pos x="48" y="71"/>
                </a:cxn>
                <a:cxn ang="0">
                  <a:pos x="42" y="77"/>
                </a:cxn>
                <a:cxn ang="0">
                  <a:pos x="36" y="77"/>
                </a:cxn>
                <a:cxn ang="0">
                  <a:pos x="24" y="65"/>
                </a:cxn>
                <a:cxn ang="0">
                  <a:pos x="18" y="48"/>
                </a:cxn>
                <a:cxn ang="0">
                  <a:pos x="18" y="30"/>
                </a:cxn>
                <a:cxn ang="0">
                  <a:pos x="30" y="12"/>
                </a:cxn>
                <a:cxn ang="0">
                  <a:pos x="48" y="12"/>
                </a:cxn>
                <a:cxn ang="0">
                  <a:pos x="48" y="12"/>
                </a:cxn>
              </a:cxnLst>
              <a:rect l="0" t="0" r="r" b="b"/>
              <a:pathLst>
                <a:path w="84" h="95">
                  <a:moveTo>
                    <a:pt x="36" y="95"/>
                  </a:moveTo>
                  <a:lnTo>
                    <a:pt x="60" y="77"/>
                  </a:lnTo>
                  <a:lnTo>
                    <a:pt x="78" y="53"/>
                  </a:lnTo>
                  <a:lnTo>
                    <a:pt x="84" y="42"/>
                  </a:lnTo>
                  <a:lnTo>
                    <a:pt x="84" y="30"/>
                  </a:lnTo>
                  <a:lnTo>
                    <a:pt x="72" y="6"/>
                  </a:lnTo>
                  <a:lnTo>
                    <a:pt x="42" y="0"/>
                  </a:lnTo>
                  <a:lnTo>
                    <a:pt x="30" y="0"/>
                  </a:lnTo>
                  <a:lnTo>
                    <a:pt x="12" y="12"/>
                  </a:lnTo>
                  <a:lnTo>
                    <a:pt x="0" y="24"/>
                  </a:lnTo>
                  <a:lnTo>
                    <a:pt x="0" y="36"/>
                  </a:lnTo>
                  <a:lnTo>
                    <a:pt x="6" y="59"/>
                  </a:lnTo>
                  <a:lnTo>
                    <a:pt x="24" y="83"/>
                  </a:lnTo>
                  <a:lnTo>
                    <a:pt x="36" y="95"/>
                  </a:lnTo>
                  <a:lnTo>
                    <a:pt x="36" y="95"/>
                  </a:lnTo>
                  <a:close/>
                  <a:moveTo>
                    <a:pt x="48" y="12"/>
                  </a:moveTo>
                  <a:lnTo>
                    <a:pt x="66" y="18"/>
                  </a:lnTo>
                  <a:lnTo>
                    <a:pt x="72" y="30"/>
                  </a:lnTo>
                  <a:lnTo>
                    <a:pt x="72" y="42"/>
                  </a:lnTo>
                  <a:lnTo>
                    <a:pt x="66" y="53"/>
                  </a:lnTo>
                  <a:lnTo>
                    <a:pt x="48" y="71"/>
                  </a:lnTo>
                  <a:lnTo>
                    <a:pt x="42" y="77"/>
                  </a:lnTo>
                  <a:lnTo>
                    <a:pt x="36" y="77"/>
                  </a:lnTo>
                  <a:lnTo>
                    <a:pt x="24" y="65"/>
                  </a:lnTo>
                  <a:lnTo>
                    <a:pt x="18"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27" name="Freeform 25"/>
            <p:cNvSpPr>
              <a:spLocks noEditPoints="1"/>
            </p:cNvSpPr>
            <p:nvPr/>
          </p:nvSpPr>
          <p:spPr bwMode="ltGray">
            <a:xfrm>
              <a:off x="3779" y="3872"/>
              <a:ext cx="90" cy="108"/>
            </a:xfrm>
            <a:custGeom>
              <a:avLst/>
              <a:gdLst/>
              <a:ahLst/>
              <a:cxnLst>
                <a:cxn ang="0">
                  <a:pos x="12" y="96"/>
                </a:cxn>
                <a:cxn ang="0">
                  <a:pos x="24" y="108"/>
                </a:cxn>
                <a:cxn ang="0">
                  <a:pos x="42" y="108"/>
                </a:cxn>
                <a:cxn ang="0">
                  <a:pos x="66" y="102"/>
                </a:cxn>
                <a:cxn ang="0">
                  <a:pos x="84" y="78"/>
                </a:cxn>
                <a:cxn ang="0">
                  <a:pos x="90" y="66"/>
                </a:cxn>
                <a:cxn ang="0">
                  <a:pos x="84" y="48"/>
                </a:cxn>
                <a:cxn ang="0">
                  <a:pos x="66" y="24"/>
                </a:cxn>
                <a:cxn ang="0">
                  <a:pos x="48" y="12"/>
                </a:cxn>
                <a:cxn ang="0">
                  <a:pos x="36" y="0"/>
                </a:cxn>
                <a:cxn ang="0">
                  <a:pos x="30" y="0"/>
                </a:cxn>
                <a:cxn ang="0">
                  <a:pos x="30" y="0"/>
                </a:cxn>
                <a:cxn ang="0">
                  <a:pos x="24" y="0"/>
                </a:cxn>
                <a:cxn ang="0">
                  <a:pos x="12" y="30"/>
                </a:cxn>
                <a:cxn ang="0">
                  <a:pos x="0" y="54"/>
                </a:cxn>
                <a:cxn ang="0">
                  <a:pos x="0" y="78"/>
                </a:cxn>
                <a:cxn ang="0">
                  <a:pos x="12" y="96"/>
                </a:cxn>
                <a:cxn ang="0">
                  <a:pos x="12" y="96"/>
                </a:cxn>
                <a:cxn ang="0">
                  <a:pos x="12" y="72"/>
                </a:cxn>
                <a:cxn ang="0">
                  <a:pos x="18" y="54"/>
                </a:cxn>
                <a:cxn ang="0">
                  <a:pos x="24" y="36"/>
                </a:cxn>
                <a:cxn ang="0">
                  <a:pos x="30" y="18"/>
                </a:cxn>
                <a:cxn ang="0">
                  <a:pos x="30" y="12"/>
                </a:cxn>
                <a:cxn ang="0">
                  <a:pos x="48" y="24"/>
                </a:cxn>
                <a:cxn ang="0">
                  <a:pos x="66" y="36"/>
                </a:cxn>
                <a:cxn ang="0">
                  <a:pos x="78" y="54"/>
                </a:cxn>
                <a:cxn ang="0">
                  <a:pos x="78" y="72"/>
                </a:cxn>
                <a:cxn ang="0">
                  <a:pos x="72" y="84"/>
                </a:cxn>
                <a:cxn ang="0">
                  <a:pos x="48" y="96"/>
                </a:cxn>
                <a:cxn ang="0">
                  <a:pos x="36" y="96"/>
                </a:cxn>
                <a:cxn ang="0">
                  <a:pos x="24" y="90"/>
                </a:cxn>
                <a:cxn ang="0">
                  <a:pos x="18" y="84"/>
                </a:cxn>
                <a:cxn ang="0">
                  <a:pos x="12" y="72"/>
                </a:cxn>
                <a:cxn ang="0">
                  <a:pos x="12" y="72"/>
                </a:cxn>
              </a:cxnLst>
              <a:rect l="0" t="0" r="r" b="b"/>
              <a:pathLst>
                <a:path w="90" h="108">
                  <a:moveTo>
                    <a:pt x="12" y="96"/>
                  </a:moveTo>
                  <a:lnTo>
                    <a:pt x="24" y="108"/>
                  </a:lnTo>
                  <a:lnTo>
                    <a:pt x="42" y="108"/>
                  </a:lnTo>
                  <a:lnTo>
                    <a:pt x="66" y="102"/>
                  </a:lnTo>
                  <a:lnTo>
                    <a:pt x="84" y="78"/>
                  </a:lnTo>
                  <a:lnTo>
                    <a:pt x="90" y="66"/>
                  </a:lnTo>
                  <a:lnTo>
                    <a:pt x="84" y="48"/>
                  </a:lnTo>
                  <a:lnTo>
                    <a:pt x="66" y="24"/>
                  </a:lnTo>
                  <a:lnTo>
                    <a:pt x="48" y="12"/>
                  </a:lnTo>
                  <a:lnTo>
                    <a:pt x="36" y="0"/>
                  </a:lnTo>
                  <a:lnTo>
                    <a:pt x="30" y="0"/>
                  </a:lnTo>
                  <a:lnTo>
                    <a:pt x="30" y="0"/>
                  </a:lnTo>
                  <a:lnTo>
                    <a:pt x="24" y="0"/>
                  </a:lnTo>
                  <a:lnTo>
                    <a:pt x="12" y="30"/>
                  </a:lnTo>
                  <a:lnTo>
                    <a:pt x="0" y="54"/>
                  </a:lnTo>
                  <a:lnTo>
                    <a:pt x="0" y="78"/>
                  </a:lnTo>
                  <a:lnTo>
                    <a:pt x="12" y="96"/>
                  </a:lnTo>
                  <a:lnTo>
                    <a:pt x="12" y="96"/>
                  </a:lnTo>
                  <a:close/>
                  <a:moveTo>
                    <a:pt x="12" y="72"/>
                  </a:moveTo>
                  <a:lnTo>
                    <a:pt x="18" y="54"/>
                  </a:lnTo>
                  <a:lnTo>
                    <a:pt x="24" y="36"/>
                  </a:lnTo>
                  <a:lnTo>
                    <a:pt x="30" y="18"/>
                  </a:lnTo>
                  <a:lnTo>
                    <a:pt x="30" y="12"/>
                  </a:lnTo>
                  <a:lnTo>
                    <a:pt x="48" y="24"/>
                  </a:lnTo>
                  <a:lnTo>
                    <a:pt x="66" y="36"/>
                  </a:lnTo>
                  <a:lnTo>
                    <a:pt x="78" y="54"/>
                  </a:lnTo>
                  <a:lnTo>
                    <a:pt x="78" y="72"/>
                  </a:lnTo>
                  <a:lnTo>
                    <a:pt x="72" y="84"/>
                  </a:lnTo>
                  <a:lnTo>
                    <a:pt x="48" y="96"/>
                  </a:lnTo>
                  <a:lnTo>
                    <a:pt x="36" y="96"/>
                  </a:lnTo>
                  <a:lnTo>
                    <a:pt x="24" y="90"/>
                  </a:lnTo>
                  <a:lnTo>
                    <a:pt x="18" y="84"/>
                  </a:lnTo>
                  <a:lnTo>
                    <a:pt x="12" y="72"/>
                  </a:lnTo>
                  <a:lnTo>
                    <a:pt x="12" y="7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28" name="Freeform 26"/>
            <p:cNvSpPr>
              <a:spLocks noEditPoints="1"/>
            </p:cNvSpPr>
            <p:nvPr/>
          </p:nvSpPr>
          <p:spPr bwMode="ltGray">
            <a:xfrm>
              <a:off x="2400" y="3872"/>
              <a:ext cx="72" cy="90"/>
            </a:xfrm>
            <a:custGeom>
              <a:avLst/>
              <a:gdLst/>
              <a:ahLst/>
              <a:cxnLst>
                <a:cxn ang="0">
                  <a:pos x="71" y="90"/>
                </a:cxn>
                <a:cxn ang="0">
                  <a:pos x="71" y="60"/>
                </a:cxn>
                <a:cxn ang="0">
                  <a:pos x="71" y="36"/>
                </a:cxn>
                <a:cxn ang="0">
                  <a:pos x="60" y="12"/>
                </a:cxn>
                <a:cxn ang="0">
                  <a:pos x="36" y="0"/>
                </a:cxn>
                <a:cxn ang="0">
                  <a:pos x="12" y="12"/>
                </a:cxn>
                <a:cxn ang="0">
                  <a:pos x="0" y="36"/>
                </a:cxn>
                <a:cxn ang="0">
                  <a:pos x="6" y="60"/>
                </a:cxn>
                <a:cxn ang="0">
                  <a:pos x="30" y="78"/>
                </a:cxn>
                <a:cxn ang="0">
                  <a:pos x="54" y="90"/>
                </a:cxn>
                <a:cxn ang="0">
                  <a:pos x="71" y="90"/>
                </a:cxn>
                <a:cxn ang="0">
                  <a:pos x="71" y="90"/>
                </a:cxn>
                <a:cxn ang="0">
                  <a:pos x="24" y="18"/>
                </a:cxn>
                <a:cxn ang="0">
                  <a:pos x="42" y="18"/>
                </a:cxn>
                <a:cxn ang="0">
                  <a:pos x="54" y="18"/>
                </a:cxn>
                <a:cxn ang="0">
                  <a:pos x="60" y="42"/>
                </a:cxn>
                <a:cxn ang="0">
                  <a:pos x="60" y="66"/>
                </a:cxn>
                <a:cxn ang="0">
                  <a:pos x="60" y="72"/>
                </a:cxn>
                <a:cxn ang="0">
                  <a:pos x="60" y="78"/>
                </a:cxn>
                <a:cxn ang="0">
                  <a:pos x="42" y="72"/>
                </a:cxn>
                <a:cxn ang="0">
                  <a:pos x="24" y="66"/>
                </a:cxn>
                <a:cxn ang="0">
                  <a:pos x="12" y="48"/>
                </a:cxn>
                <a:cxn ang="0">
                  <a:pos x="12" y="30"/>
                </a:cxn>
                <a:cxn ang="0">
                  <a:pos x="24" y="18"/>
                </a:cxn>
                <a:cxn ang="0">
                  <a:pos x="24" y="18"/>
                </a:cxn>
              </a:cxnLst>
              <a:rect l="0" t="0" r="r" b="b"/>
              <a:pathLst>
                <a:path w="71" h="90">
                  <a:moveTo>
                    <a:pt x="71" y="90"/>
                  </a:moveTo>
                  <a:lnTo>
                    <a:pt x="71" y="60"/>
                  </a:lnTo>
                  <a:lnTo>
                    <a:pt x="71" y="36"/>
                  </a:lnTo>
                  <a:lnTo>
                    <a:pt x="60" y="12"/>
                  </a:lnTo>
                  <a:lnTo>
                    <a:pt x="36" y="0"/>
                  </a:lnTo>
                  <a:lnTo>
                    <a:pt x="12" y="12"/>
                  </a:lnTo>
                  <a:lnTo>
                    <a:pt x="0" y="36"/>
                  </a:lnTo>
                  <a:lnTo>
                    <a:pt x="6" y="60"/>
                  </a:lnTo>
                  <a:lnTo>
                    <a:pt x="30" y="78"/>
                  </a:lnTo>
                  <a:lnTo>
                    <a:pt x="54" y="90"/>
                  </a:lnTo>
                  <a:lnTo>
                    <a:pt x="71" y="90"/>
                  </a:lnTo>
                  <a:lnTo>
                    <a:pt x="71" y="90"/>
                  </a:lnTo>
                  <a:close/>
                  <a:moveTo>
                    <a:pt x="24" y="18"/>
                  </a:moveTo>
                  <a:lnTo>
                    <a:pt x="42" y="18"/>
                  </a:lnTo>
                  <a:lnTo>
                    <a:pt x="54" y="18"/>
                  </a:lnTo>
                  <a:lnTo>
                    <a:pt x="60" y="42"/>
                  </a:lnTo>
                  <a:lnTo>
                    <a:pt x="60" y="66"/>
                  </a:lnTo>
                  <a:lnTo>
                    <a:pt x="60" y="72"/>
                  </a:lnTo>
                  <a:lnTo>
                    <a:pt x="60" y="78"/>
                  </a:lnTo>
                  <a:lnTo>
                    <a:pt x="42" y="72"/>
                  </a:lnTo>
                  <a:lnTo>
                    <a:pt x="24" y="66"/>
                  </a:lnTo>
                  <a:lnTo>
                    <a:pt x="12" y="48"/>
                  </a:lnTo>
                  <a:lnTo>
                    <a:pt x="12" y="30"/>
                  </a:lnTo>
                  <a:lnTo>
                    <a:pt x="24" y="18"/>
                  </a:lnTo>
                  <a:lnTo>
                    <a:pt x="24"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29" name="Oval 27"/>
            <p:cNvSpPr>
              <a:spLocks noChangeArrowheads="1"/>
            </p:cNvSpPr>
            <p:nvPr/>
          </p:nvSpPr>
          <p:spPr bwMode="ltGray">
            <a:xfrm>
              <a:off x="2444" y="3838"/>
              <a:ext cx="1380" cy="389"/>
            </a:xfrm>
            <a:prstGeom prst="ellipse">
              <a:avLst/>
            </a:prstGeom>
            <a:gradFill rotWithShape="0">
              <a:gsLst>
                <a:gs pos="0">
                  <a:schemeClr val="bg2">
                    <a:gamma/>
                    <a:tint val="81961"/>
                    <a:invGamma/>
                  </a:schemeClr>
                </a:gs>
                <a:gs pos="100000">
                  <a:schemeClr val="bg2"/>
                </a:gs>
              </a:gsLst>
              <a:lin ang="2700000" scaled="1"/>
            </a:gradFill>
            <a:ln w="9525">
              <a:noFill/>
              <a:round/>
              <a:headEnd/>
              <a:tailEnd/>
            </a:ln>
            <a:effectLst/>
          </p:spPr>
          <p:txBody>
            <a:bodyPr/>
            <a:lstStyle/>
            <a:p>
              <a:pPr>
                <a:defRPr/>
              </a:pPr>
              <a:endParaRPr lang="en-US">
                <a:latin typeface="Tahoma" charset="0"/>
                <a:cs typeface="+mn-cs"/>
              </a:endParaRPr>
            </a:p>
          </p:txBody>
        </p:sp>
        <p:sp>
          <p:nvSpPr>
            <p:cNvPr id="30" name="Oval 28"/>
            <p:cNvSpPr>
              <a:spLocks noChangeArrowheads="1"/>
            </p:cNvSpPr>
            <p:nvPr/>
          </p:nvSpPr>
          <p:spPr bwMode="ltGray">
            <a:xfrm>
              <a:off x="2394" y="3834"/>
              <a:ext cx="1502" cy="288"/>
            </a:xfrm>
            <a:prstGeom prst="ellipse">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lstStyle/>
            <a:p>
              <a:pPr>
                <a:defRPr/>
              </a:pPr>
              <a:endParaRPr lang="en-US">
                <a:latin typeface="Tahoma" charset="0"/>
                <a:cs typeface="+mn-cs"/>
              </a:endParaRPr>
            </a:p>
          </p:txBody>
        </p:sp>
        <p:sp>
          <p:nvSpPr>
            <p:cNvPr id="31" name="Oval 29"/>
            <p:cNvSpPr>
              <a:spLocks noChangeArrowheads="1"/>
            </p:cNvSpPr>
            <p:nvPr/>
          </p:nvSpPr>
          <p:spPr bwMode="ltGray">
            <a:xfrm>
              <a:off x="2441" y="3860"/>
              <a:ext cx="1425" cy="220"/>
            </a:xfrm>
            <a:prstGeom prst="ellipse">
              <a:avLst/>
            </a:prstGeom>
            <a:gradFill rotWithShape="0">
              <a:gsLst>
                <a:gs pos="0">
                  <a:schemeClr val="bg2"/>
                </a:gs>
                <a:gs pos="100000">
                  <a:schemeClr val="bg2">
                    <a:gamma/>
                    <a:tint val="81961"/>
                    <a:invGamma/>
                  </a:schemeClr>
                </a:gs>
              </a:gsLst>
              <a:lin ang="0" scaled="1"/>
            </a:gradFill>
            <a:ln w="9525">
              <a:noFill/>
              <a:round/>
              <a:headEnd/>
              <a:tailEnd/>
            </a:ln>
            <a:effectLst/>
          </p:spPr>
          <p:txBody>
            <a:bodyPr/>
            <a:lstStyle/>
            <a:p>
              <a:pPr>
                <a:defRPr/>
              </a:pPr>
              <a:endParaRPr lang="en-US">
                <a:latin typeface="Tahoma" charset="0"/>
                <a:cs typeface="+mn-cs"/>
              </a:endParaRPr>
            </a:p>
          </p:txBody>
        </p:sp>
        <p:sp>
          <p:nvSpPr>
            <p:cNvPr id="32" name="Freeform 30"/>
            <p:cNvSpPr>
              <a:spLocks noEditPoints="1"/>
            </p:cNvSpPr>
            <p:nvPr/>
          </p:nvSpPr>
          <p:spPr bwMode="ltGray">
            <a:xfrm>
              <a:off x="3743" y="3788"/>
              <a:ext cx="90" cy="96"/>
            </a:xfrm>
            <a:custGeom>
              <a:avLst/>
              <a:gdLst/>
              <a:ahLst/>
              <a:cxnLst>
                <a:cxn ang="0">
                  <a:pos x="66" y="96"/>
                </a:cxn>
                <a:cxn ang="0">
                  <a:pos x="78" y="66"/>
                </a:cxn>
                <a:cxn ang="0">
                  <a:pos x="90" y="42"/>
                </a:cxn>
                <a:cxn ang="0">
                  <a:pos x="78" y="18"/>
                </a:cxn>
                <a:cxn ang="0">
                  <a:pos x="60" y="0"/>
                </a:cxn>
                <a:cxn ang="0">
                  <a:pos x="30" y="6"/>
                </a:cxn>
                <a:cxn ang="0">
                  <a:pos x="18" y="18"/>
                </a:cxn>
                <a:cxn ang="0">
                  <a:pos x="6" y="30"/>
                </a:cxn>
                <a:cxn ang="0">
                  <a:pos x="0" y="42"/>
                </a:cxn>
                <a:cxn ang="0">
                  <a:pos x="6" y="60"/>
                </a:cxn>
                <a:cxn ang="0">
                  <a:pos x="24" y="78"/>
                </a:cxn>
                <a:cxn ang="0">
                  <a:pos x="48" y="90"/>
                </a:cxn>
                <a:cxn ang="0">
                  <a:pos x="66" y="96"/>
                </a:cxn>
                <a:cxn ang="0">
                  <a:pos x="66" y="96"/>
                </a:cxn>
                <a:cxn ang="0">
                  <a:pos x="42" y="18"/>
                </a:cxn>
                <a:cxn ang="0">
                  <a:pos x="60" y="18"/>
                </a:cxn>
                <a:cxn ang="0">
                  <a:pos x="72" y="24"/>
                </a:cxn>
                <a:cxn ang="0">
                  <a:pos x="72" y="36"/>
                </a:cxn>
                <a:cxn ang="0">
                  <a:pos x="72" y="48"/>
                </a:cxn>
                <a:cxn ang="0">
                  <a:pos x="66" y="72"/>
                </a:cxn>
                <a:cxn ang="0">
                  <a:pos x="60" y="78"/>
                </a:cxn>
                <a:cxn ang="0">
                  <a:pos x="60" y="84"/>
                </a:cxn>
                <a:cxn ang="0">
                  <a:pos x="42" y="72"/>
                </a:cxn>
                <a:cxn ang="0">
                  <a:pos x="30" y="66"/>
                </a:cxn>
                <a:cxn ang="0">
                  <a:pos x="18" y="42"/>
                </a:cxn>
                <a:cxn ang="0">
                  <a:pos x="24" y="30"/>
                </a:cxn>
                <a:cxn ang="0">
                  <a:pos x="42" y="18"/>
                </a:cxn>
                <a:cxn ang="0">
                  <a:pos x="42" y="18"/>
                </a:cxn>
              </a:cxnLst>
              <a:rect l="0" t="0" r="r" b="b"/>
              <a:pathLst>
                <a:path w="90" h="96">
                  <a:moveTo>
                    <a:pt x="66" y="96"/>
                  </a:moveTo>
                  <a:lnTo>
                    <a:pt x="78" y="66"/>
                  </a:lnTo>
                  <a:lnTo>
                    <a:pt x="90" y="42"/>
                  </a:lnTo>
                  <a:lnTo>
                    <a:pt x="78" y="18"/>
                  </a:lnTo>
                  <a:lnTo>
                    <a:pt x="60" y="0"/>
                  </a:lnTo>
                  <a:lnTo>
                    <a:pt x="30" y="6"/>
                  </a:lnTo>
                  <a:lnTo>
                    <a:pt x="18" y="18"/>
                  </a:lnTo>
                  <a:lnTo>
                    <a:pt x="6" y="30"/>
                  </a:lnTo>
                  <a:lnTo>
                    <a:pt x="0" y="42"/>
                  </a:lnTo>
                  <a:lnTo>
                    <a:pt x="6" y="60"/>
                  </a:lnTo>
                  <a:lnTo>
                    <a:pt x="24" y="78"/>
                  </a:lnTo>
                  <a:lnTo>
                    <a:pt x="48" y="90"/>
                  </a:lnTo>
                  <a:lnTo>
                    <a:pt x="66" y="96"/>
                  </a:lnTo>
                  <a:lnTo>
                    <a:pt x="66" y="96"/>
                  </a:lnTo>
                  <a:close/>
                  <a:moveTo>
                    <a:pt x="42" y="18"/>
                  </a:moveTo>
                  <a:lnTo>
                    <a:pt x="60" y="18"/>
                  </a:lnTo>
                  <a:lnTo>
                    <a:pt x="72" y="24"/>
                  </a:lnTo>
                  <a:lnTo>
                    <a:pt x="72" y="36"/>
                  </a:lnTo>
                  <a:lnTo>
                    <a:pt x="72" y="48"/>
                  </a:lnTo>
                  <a:lnTo>
                    <a:pt x="66" y="72"/>
                  </a:lnTo>
                  <a:lnTo>
                    <a:pt x="60" y="78"/>
                  </a:lnTo>
                  <a:lnTo>
                    <a:pt x="60" y="84"/>
                  </a:lnTo>
                  <a:lnTo>
                    <a:pt x="42" y="72"/>
                  </a:lnTo>
                  <a:lnTo>
                    <a:pt x="30" y="66"/>
                  </a:lnTo>
                  <a:lnTo>
                    <a:pt x="18" y="42"/>
                  </a:lnTo>
                  <a:lnTo>
                    <a:pt x="24" y="30"/>
                  </a:lnTo>
                  <a:lnTo>
                    <a:pt x="42" y="18"/>
                  </a:lnTo>
                  <a:lnTo>
                    <a:pt x="42"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33" name="Freeform 31"/>
            <p:cNvSpPr>
              <a:spLocks noEditPoints="1"/>
            </p:cNvSpPr>
            <p:nvPr/>
          </p:nvSpPr>
          <p:spPr bwMode="ltGray">
            <a:xfrm>
              <a:off x="5422" y="3603"/>
              <a:ext cx="72" cy="108"/>
            </a:xfrm>
            <a:custGeom>
              <a:avLst/>
              <a:gdLst/>
              <a:ahLst/>
              <a:cxnLst>
                <a:cxn ang="0">
                  <a:pos x="0" y="90"/>
                </a:cxn>
                <a:cxn ang="0">
                  <a:pos x="12" y="102"/>
                </a:cxn>
                <a:cxn ang="0">
                  <a:pos x="24" y="108"/>
                </a:cxn>
                <a:cxn ang="0">
                  <a:pos x="48" y="108"/>
                </a:cxn>
                <a:cxn ang="0">
                  <a:pos x="66" y="96"/>
                </a:cxn>
                <a:cxn ang="0">
                  <a:pos x="72" y="66"/>
                </a:cxn>
                <a:cxn ang="0">
                  <a:pos x="66" y="42"/>
                </a:cxn>
                <a:cxn ang="0">
                  <a:pos x="60" y="18"/>
                </a:cxn>
                <a:cxn ang="0">
                  <a:pos x="48" y="6"/>
                </a:cxn>
                <a:cxn ang="0">
                  <a:pos x="42" y="0"/>
                </a:cxn>
                <a:cxn ang="0">
                  <a:pos x="42" y="0"/>
                </a:cxn>
                <a:cxn ang="0">
                  <a:pos x="36" y="0"/>
                </a:cxn>
                <a:cxn ang="0">
                  <a:pos x="18" y="24"/>
                </a:cxn>
                <a:cxn ang="0">
                  <a:pos x="6" y="48"/>
                </a:cxn>
                <a:cxn ang="0">
                  <a:pos x="0" y="66"/>
                </a:cxn>
                <a:cxn ang="0">
                  <a:pos x="0" y="90"/>
                </a:cxn>
                <a:cxn ang="0">
                  <a:pos x="0" y="90"/>
                </a:cxn>
                <a:cxn ang="0">
                  <a:pos x="12" y="66"/>
                </a:cxn>
                <a:cxn ang="0">
                  <a:pos x="18" y="48"/>
                </a:cxn>
                <a:cxn ang="0">
                  <a:pos x="24" y="36"/>
                </a:cxn>
                <a:cxn ang="0">
                  <a:pos x="30" y="24"/>
                </a:cxn>
                <a:cxn ang="0">
                  <a:pos x="36" y="18"/>
                </a:cxn>
                <a:cxn ang="0">
                  <a:pos x="54" y="30"/>
                </a:cxn>
                <a:cxn ang="0">
                  <a:pos x="60" y="48"/>
                </a:cxn>
                <a:cxn ang="0">
                  <a:pos x="66" y="72"/>
                </a:cxn>
                <a:cxn ang="0">
                  <a:pos x="66" y="84"/>
                </a:cxn>
                <a:cxn ang="0">
                  <a:pos x="54" y="96"/>
                </a:cxn>
                <a:cxn ang="0">
                  <a:pos x="30" y="102"/>
                </a:cxn>
                <a:cxn ang="0">
                  <a:pos x="24" y="96"/>
                </a:cxn>
                <a:cxn ang="0">
                  <a:pos x="12" y="90"/>
                </a:cxn>
                <a:cxn ang="0">
                  <a:pos x="12" y="78"/>
                </a:cxn>
                <a:cxn ang="0">
                  <a:pos x="12" y="66"/>
                </a:cxn>
                <a:cxn ang="0">
                  <a:pos x="12" y="66"/>
                </a:cxn>
              </a:cxnLst>
              <a:rect l="0" t="0" r="r" b="b"/>
              <a:pathLst>
                <a:path w="72" h="108">
                  <a:moveTo>
                    <a:pt x="0" y="90"/>
                  </a:moveTo>
                  <a:lnTo>
                    <a:pt x="12" y="102"/>
                  </a:lnTo>
                  <a:lnTo>
                    <a:pt x="24" y="108"/>
                  </a:lnTo>
                  <a:lnTo>
                    <a:pt x="48" y="108"/>
                  </a:lnTo>
                  <a:lnTo>
                    <a:pt x="66" y="96"/>
                  </a:lnTo>
                  <a:lnTo>
                    <a:pt x="72" y="66"/>
                  </a:lnTo>
                  <a:lnTo>
                    <a:pt x="66" y="42"/>
                  </a:lnTo>
                  <a:lnTo>
                    <a:pt x="60" y="18"/>
                  </a:lnTo>
                  <a:lnTo>
                    <a:pt x="48" y="6"/>
                  </a:lnTo>
                  <a:lnTo>
                    <a:pt x="42" y="0"/>
                  </a:lnTo>
                  <a:lnTo>
                    <a:pt x="42" y="0"/>
                  </a:lnTo>
                  <a:lnTo>
                    <a:pt x="36" y="0"/>
                  </a:lnTo>
                  <a:lnTo>
                    <a:pt x="18" y="24"/>
                  </a:lnTo>
                  <a:lnTo>
                    <a:pt x="6" y="48"/>
                  </a:lnTo>
                  <a:lnTo>
                    <a:pt x="0" y="66"/>
                  </a:lnTo>
                  <a:lnTo>
                    <a:pt x="0" y="90"/>
                  </a:lnTo>
                  <a:lnTo>
                    <a:pt x="0" y="90"/>
                  </a:lnTo>
                  <a:close/>
                  <a:moveTo>
                    <a:pt x="12" y="66"/>
                  </a:moveTo>
                  <a:lnTo>
                    <a:pt x="18" y="48"/>
                  </a:lnTo>
                  <a:lnTo>
                    <a:pt x="24" y="36"/>
                  </a:lnTo>
                  <a:lnTo>
                    <a:pt x="30" y="24"/>
                  </a:lnTo>
                  <a:lnTo>
                    <a:pt x="36" y="18"/>
                  </a:lnTo>
                  <a:lnTo>
                    <a:pt x="54" y="30"/>
                  </a:lnTo>
                  <a:lnTo>
                    <a:pt x="60" y="48"/>
                  </a:lnTo>
                  <a:lnTo>
                    <a:pt x="66" y="72"/>
                  </a:lnTo>
                  <a:lnTo>
                    <a:pt x="66" y="84"/>
                  </a:lnTo>
                  <a:lnTo>
                    <a:pt x="54" y="96"/>
                  </a:lnTo>
                  <a:lnTo>
                    <a:pt x="30" y="102"/>
                  </a:lnTo>
                  <a:lnTo>
                    <a:pt x="24" y="96"/>
                  </a:lnTo>
                  <a:lnTo>
                    <a:pt x="12"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34" name="Rectangle 32"/>
            <p:cNvSpPr>
              <a:spLocks noChangeArrowheads="1"/>
            </p:cNvSpPr>
            <p:nvPr/>
          </p:nvSpPr>
          <p:spPr bwMode="ltGray">
            <a:xfrm>
              <a:off x="4238" y="1773"/>
              <a:ext cx="173" cy="2539"/>
            </a:xfrm>
            <a:prstGeom prst="rect">
              <a:avLst/>
            </a:prstGeom>
            <a:gradFill rotWithShape="0">
              <a:gsLst>
                <a:gs pos="0">
                  <a:schemeClr val="bg2">
                    <a:gamma/>
                    <a:tint val="81961"/>
                    <a:invGamma/>
                  </a:schemeClr>
                </a:gs>
                <a:gs pos="100000">
                  <a:schemeClr val="bg2"/>
                </a:gs>
              </a:gsLst>
              <a:lin ang="0" scaled="1"/>
            </a:gradFill>
            <a:ln w="9525">
              <a:noFill/>
              <a:miter lim="800000"/>
              <a:headEnd/>
              <a:tailEnd/>
            </a:ln>
            <a:effectLst/>
          </p:spPr>
          <p:txBody>
            <a:bodyPr/>
            <a:lstStyle/>
            <a:p>
              <a:pPr>
                <a:defRPr/>
              </a:pPr>
              <a:endParaRPr lang="en-US">
                <a:latin typeface="Tahoma" charset="0"/>
                <a:cs typeface="+mn-cs"/>
              </a:endParaRPr>
            </a:p>
          </p:txBody>
        </p:sp>
        <p:sp>
          <p:nvSpPr>
            <p:cNvPr id="35" name="Rectangle 33"/>
            <p:cNvSpPr>
              <a:spLocks noChangeArrowheads="1"/>
            </p:cNvSpPr>
            <p:nvPr/>
          </p:nvSpPr>
          <p:spPr bwMode="ltGray">
            <a:xfrm>
              <a:off x="4288" y="1545"/>
              <a:ext cx="76" cy="240"/>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en-US">
                <a:latin typeface="Tahoma" charset="0"/>
                <a:cs typeface="+mn-cs"/>
              </a:endParaRPr>
            </a:p>
          </p:txBody>
        </p:sp>
        <p:sp>
          <p:nvSpPr>
            <p:cNvPr id="36" name="AutoShape 34"/>
            <p:cNvSpPr>
              <a:spLocks noChangeArrowheads="1"/>
            </p:cNvSpPr>
            <p:nvPr/>
          </p:nvSpPr>
          <p:spPr bwMode="ltGray">
            <a:xfrm>
              <a:off x="4220" y="1743"/>
              <a:ext cx="205" cy="52"/>
            </a:xfrm>
            <a:prstGeom prst="roundRect">
              <a:avLst>
                <a:gd name="adj" fmla="val 16667"/>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lstStyle/>
            <a:p>
              <a:pPr>
                <a:defRPr/>
              </a:pPr>
              <a:endParaRPr lang="en-US">
                <a:latin typeface="Tahoma" charset="0"/>
                <a:cs typeface="+mn-cs"/>
              </a:endParaRPr>
            </a:p>
          </p:txBody>
        </p:sp>
        <p:sp>
          <p:nvSpPr>
            <p:cNvPr id="37" name="Freeform 35"/>
            <p:cNvSpPr>
              <a:spLocks/>
            </p:cNvSpPr>
            <p:nvPr/>
          </p:nvSpPr>
          <p:spPr bwMode="ltGray">
            <a:xfrm>
              <a:off x="4306" y="1529"/>
              <a:ext cx="252" cy="1576"/>
            </a:xfrm>
            <a:custGeom>
              <a:avLst/>
              <a:gdLst/>
              <a:ahLst/>
              <a:cxnLst>
                <a:cxn ang="0">
                  <a:pos x="252" y="1576"/>
                </a:cxn>
                <a:cxn ang="0">
                  <a:pos x="12" y="84"/>
                </a:cxn>
                <a:cxn ang="0">
                  <a:pos x="12" y="60"/>
                </a:cxn>
                <a:cxn ang="0">
                  <a:pos x="0" y="12"/>
                </a:cxn>
                <a:cxn ang="0">
                  <a:pos x="72" y="0"/>
                </a:cxn>
                <a:cxn ang="0">
                  <a:pos x="72" y="0"/>
                </a:cxn>
                <a:cxn ang="0">
                  <a:pos x="78" y="48"/>
                </a:cxn>
                <a:cxn ang="0">
                  <a:pos x="88" y="66"/>
                </a:cxn>
              </a:cxnLst>
              <a:rect l="0" t="0" r="r" b="b"/>
              <a:pathLst>
                <a:path w="252" h="1576">
                  <a:moveTo>
                    <a:pt x="252" y="1576"/>
                  </a:moveTo>
                  <a:lnTo>
                    <a:pt x="12" y="84"/>
                  </a:lnTo>
                  <a:lnTo>
                    <a:pt x="12" y="60"/>
                  </a:lnTo>
                  <a:lnTo>
                    <a:pt x="0" y="12"/>
                  </a:lnTo>
                  <a:lnTo>
                    <a:pt x="72" y="0"/>
                  </a:lnTo>
                  <a:lnTo>
                    <a:pt x="72" y="0"/>
                  </a:lnTo>
                  <a:lnTo>
                    <a:pt x="78" y="48"/>
                  </a:lnTo>
                  <a:lnTo>
                    <a:pt x="88" y="66"/>
                  </a:lnTo>
                </a:path>
              </a:pathLst>
            </a:custGeom>
            <a:gradFill rotWithShape="0">
              <a:gsLst>
                <a:gs pos="0">
                  <a:schemeClr val="bg2">
                    <a:gamma/>
                    <a:tint val="81961"/>
                    <a:invGamma/>
                  </a:schemeClr>
                </a:gs>
                <a:gs pos="100000">
                  <a:schemeClr val="bg2"/>
                </a:gs>
              </a:gsLst>
              <a:lin ang="2700000" scaled="1"/>
            </a:gradFill>
            <a:ln w="9525">
              <a:noFill/>
              <a:round/>
              <a:headEnd/>
              <a:tailEnd/>
            </a:ln>
          </p:spPr>
          <p:txBody>
            <a:bodyPr/>
            <a:lstStyle/>
            <a:p>
              <a:pPr>
                <a:defRPr/>
              </a:pPr>
              <a:endParaRPr lang="en-US">
                <a:latin typeface="Tahoma" charset="0"/>
                <a:cs typeface="+mn-cs"/>
              </a:endParaRPr>
            </a:p>
          </p:txBody>
        </p:sp>
        <p:sp>
          <p:nvSpPr>
            <p:cNvPr id="38" name="Freeform 36"/>
            <p:cNvSpPr>
              <a:spLocks/>
            </p:cNvSpPr>
            <p:nvPr/>
          </p:nvSpPr>
          <p:spPr bwMode="ltGray">
            <a:xfrm>
              <a:off x="4169" y="1421"/>
              <a:ext cx="317" cy="138"/>
            </a:xfrm>
            <a:custGeom>
              <a:avLst/>
              <a:gdLst/>
              <a:ahLst/>
              <a:cxnLst>
                <a:cxn ang="0">
                  <a:pos x="161" y="0"/>
                </a:cxn>
                <a:cxn ang="0">
                  <a:pos x="227" y="6"/>
                </a:cxn>
                <a:cxn ang="0">
                  <a:pos x="275" y="36"/>
                </a:cxn>
                <a:cxn ang="0">
                  <a:pos x="304" y="78"/>
                </a:cxn>
                <a:cxn ang="0">
                  <a:pos x="316" y="138"/>
                </a:cxn>
                <a:cxn ang="0">
                  <a:pos x="0" y="138"/>
                </a:cxn>
                <a:cxn ang="0">
                  <a:pos x="11" y="78"/>
                </a:cxn>
                <a:cxn ang="0">
                  <a:pos x="47" y="36"/>
                </a:cxn>
                <a:cxn ang="0">
                  <a:pos x="95" y="6"/>
                </a:cxn>
                <a:cxn ang="0">
                  <a:pos x="161" y="0"/>
                </a:cxn>
                <a:cxn ang="0">
                  <a:pos x="161" y="0"/>
                </a:cxn>
              </a:cxnLst>
              <a:rect l="0" t="0" r="r" b="b"/>
              <a:pathLst>
                <a:path w="316" h="138">
                  <a:moveTo>
                    <a:pt x="161" y="0"/>
                  </a:moveTo>
                  <a:lnTo>
                    <a:pt x="227" y="6"/>
                  </a:lnTo>
                  <a:lnTo>
                    <a:pt x="275" y="36"/>
                  </a:lnTo>
                  <a:lnTo>
                    <a:pt x="304" y="78"/>
                  </a:lnTo>
                  <a:lnTo>
                    <a:pt x="316" y="138"/>
                  </a:lnTo>
                  <a:lnTo>
                    <a:pt x="0" y="138"/>
                  </a:lnTo>
                  <a:lnTo>
                    <a:pt x="11" y="78"/>
                  </a:lnTo>
                  <a:lnTo>
                    <a:pt x="47" y="36"/>
                  </a:lnTo>
                  <a:lnTo>
                    <a:pt x="95" y="6"/>
                  </a:lnTo>
                  <a:lnTo>
                    <a:pt x="161" y="0"/>
                  </a:lnTo>
                  <a:lnTo>
                    <a:pt x="161"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lstStyle/>
            <a:p>
              <a:pPr>
                <a:defRPr/>
              </a:pPr>
              <a:endParaRPr lang="en-US">
                <a:latin typeface="Tahoma" charset="0"/>
                <a:cs typeface="+mn-cs"/>
              </a:endParaRPr>
            </a:p>
          </p:txBody>
        </p:sp>
      </p:grpSp>
      <p:sp>
        <p:nvSpPr>
          <p:cNvPr id="25639" name="Rectangle 39"/>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sr-Latn-CS"/>
              <a:t>Click to edit Master subtitle style</a:t>
            </a:r>
          </a:p>
        </p:txBody>
      </p:sp>
      <p:sp>
        <p:nvSpPr>
          <p:cNvPr id="25640" name="Rectangle 40"/>
          <p:cNvSpPr>
            <a:spLocks noGrp="1" noChangeArrowheads="1"/>
          </p:cNvSpPr>
          <p:nvPr>
            <p:ph type="ctrTitle"/>
          </p:nvPr>
        </p:nvSpPr>
        <p:spPr>
          <a:xfrm>
            <a:off x="685800" y="1768475"/>
            <a:ext cx="7772400" cy="1736725"/>
          </a:xfrm>
        </p:spPr>
        <p:txBody>
          <a:bodyPr anchor="b" anchorCtr="1"/>
          <a:lstStyle>
            <a:lvl1pPr>
              <a:defRPr sz="5400"/>
            </a:lvl1pPr>
          </a:lstStyle>
          <a:p>
            <a:r>
              <a:rPr lang="sr-Latn-CS"/>
              <a:t>Click to edit Master title style</a:t>
            </a:r>
          </a:p>
        </p:txBody>
      </p:sp>
      <p:sp>
        <p:nvSpPr>
          <p:cNvPr id="39" name="Rectangle 37"/>
          <p:cNvSpPr>
            <a:spLocks noGrp="1" noChangeArrowheads="1"/>
          </p:cNvSpPr>
          <p:nvPr>
            <p:ph type="dt" sz="half" idx="10"/>
          </p:nvPr>
        </p:nvSpPr>
        <p:spPr/>
        <p:txBody>
          <a:bodyPr/>
          <a:lstStyle>
            <a:lvl1pPr>
              <a:defRPr/>
            </a:lvl1pPr>
          </a:lstStyle>
          <a:p>
            <a:pPr>
              <a:defRPr/>
            </a:pPr>
            <a:endParaRPr lang="sr-Latn-CS"/>
          </a:p>
        </p:txBody>
      </p:sp>
      <p:sp>
        <p:nvSpPr>
          <p:cNvPr id="40" name="Rectangle 38"/>
          <p:cNvSpPr>
            <a:spLocks noGrp="1" noChangeArrowheads="1"/>
          </p:cNvSpPr>
          <p:nvPr>
            <p:ph type="ftr" sz="quarter" idx="11"/>
          </p:nvPr>
        </p:nvSpPr>
        <p:spPr/>
        <p:txBody>
          <a:bodyPr/>
          <a:lstStyle>
            <a:lvl1pPr>
              <a:defRPr/>
            </a:lvl1pPr>
          </a:lstStyle>
          <a:p>
            <a:pPr>
              <a:defRPr/>
            </a:pPr>
            <a:endParaRPr lang="sr-Latn-CS"/>
          </a:p>
        </p:txBody>
      </p:sp>
      <p:sp>
        <p:nvSpPr>
          <p:cNvPr id="41" name="Rectangle 41"/>
          <p:cNvSpPr>
            <a:spLocks noGrp="1" noChangeArrowheads="1"/>
          </p:cNvSpPr>
          <p:nvPr>
            <p:ph type="sldNum" sz="quarter" idx="12"/>
          </p:nvPr>
        </p:nvSpPr>
        <p:spPr/>
        <p:txBody>
          <a:bodyPr/>
          <a:lstStyle>
            <a:lvl1pPr>
              <a:defRPr/>
            </a:lvl1pPr>
          </a:lstStyle>
          <a:p>
            <a:pPr>
              <a:defRPr/>
            </a:pPr>
            <a:fld id="{9A78D37E-256F-4951-ACCD-C3B03E42D746}" type="slidenum">
              <a:rPr lang="sr-Latn-CS"/>
              <a:pPr>
                <a:defRPr/>
              </a:pPr>
              <a:t>‹#›</a:t>
            </a:fld>
            <a:endParaRPr lang="sr-Latn-C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9"/>
          <p:cNvSpPr>
            <a:spLocks noGrp="1" noChangeArrowheads="1"/>
          </p:cNvSpPr>
          <p:nvPr>
            <p:ph type="dt" sz="half" idx="10"/>
          </p:nvPr>
        </p:nvSpPr>
        <p:spPr>
          <a:ln/>
        </p:spPr>
        <p:txBody>
          <a:bodyPr/>
          <a:lstStyle>
            <a:lvl1pPr>
              <a:defRPr/>
            </a:lvl1pPr>
          </a:lstStyle>
          <a:p>
            <a:pPr>
              <a:defRPr/>
            </a:pPr>
            <a:endParaRPr lang="sr-Latn-CS"/>
          </a:p>
        </p:txBody>
      </p:sp>
      <p:sp>
        <p:nvSpPr>
          <p:cNvPr id="5" name="Rectangle 40"/>
          <p:cNvSpPr>
            <a:spLocks noGrp="1" noChangeArrowheads="1"/>
          </p:cNvSpPr>
          <p:nvPr>
            <p:ph type="ftr" sz="quarter" idx="11"/>
          </p:nvPr>
        </p:nvSpPr>
        <p:spPr>
          <a:ln/>
        </p:spPr>
        <p:txBody>
          <a:bodyPr/>
          <a:lstStyle>
            <a:lvl1pPr>
              <a:defRPr/>
            </a:lvl1pPr>
          </a:lstStyle>
          <a:p>
            <a:pPr>
              <a:defRPr/>
            </a:pPr>
            <a:endParaRPr lang="sr-Latn-CS"/>
          </a:p>
        </p:txBody>
      </p:sp>
      <p:sp>
        <p:nvSpPr>
          <p:cNvPr id="6" name="Rectangle 41"/>
          <p:cNvSpPr>
            <a:spLocks noGrp="1" noChangeArrowheads="1"/>
          </p:cNvSpPr>
          <p:nvPr>
            <p:ph type="sldNum" sz="quarter" idx="12"/>
          </p:nvPr>
        </p:nvSpPr>
        <p:spPr>
          <a:ln/>
        </p:spPr>
        <p:txBody>
          <a:bodyPr/>
          <a:lstStyle>
            <a:lvl1pPr>
              <a:defRPr/>
            </a:lvl1pPr>
          </a:lstStyle>
          <a:p>
            <a:pPr>
              <a:defRPr/>
            </a:pPr>
            <a:fld id="{2E64E0C7-55D2-49F9-90F3-C6314C2A6CDC}" type="slidenum">
              <a:rPr lang="sr-Latn-CS"/>
              <a:pPr>
                <a:defRPr/>
              </a:pPr>
              <a:t>‹#›</a:t>
            </a:fld>
            <a:endParaRPr lang="sr-Latn-C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39"/>
          <p:cNvSpPr>
            <a:spLocks noGrp="1" noChangeArrowheads="1"/>
          </p:cNvSpPr>
          <p:nvPr>
            <p:ph type="dt" sz="half" idx="10"/>
          </p:nvPr>
        </p:nvSpPr>
        <p:spPr>
          <a:ln/>
        </p:spPr>
        <p:txBody>
          <a:bodyPr/>
          <a:lstStyle>
            <a:lvl1pPr>
              <a:defRPr/>
            </a:lvl1pPr>
          </a:lstStyle>
          <a:p>
            <a:pPr>
              <a:defRPr/>
            </a:pPr>
            <a:endParaRPr lang="sr-Latn-CS"/>
          </a:p>
        </p:txBody>
      </p:sp>
      <p:sp>
        <p:nvSpPr>
          <p:cNvPr id="5" name="Rectangle 40"/>
          <p:cNvSpPr>
            <a:spLocks noGrp="1" noChangeArrowheads="1"/>
          </p:cNvSpPr>
          <p:nvPr>
            <p:ph type="ftr" sz="quarter" idx="11"/>
          </p:nvPr>
        </p:nvSpPr>
        <p:spPr>
          <a:ln/>
        </p:spPr>
        <p:txBody>
          <a:bodyPr/>
          <a:lstStyle>
            <a:lvl1pPr>
              <a:defRPr/>
            </a:lvl1pPr>
          </a:lstStyle>
          <a:p>
            <a:pPr>
              <a:defRPr/>
            </a:pPr>
            <a:endParaRPr lang="sr-Latn-CS"/>
          </a:p>
        </p:txBody>
      </p:sp>
      <p:sp>
        <p:nvSpPr>
          <p:cNvPr id="6" name="Rectangle 41"/>
          <p:cNvSpPr>
            <a:spLocks noGrp="1" noChangeArrowheads="1"/>
          </p:cNvSpPr>
          <p:nvPr>
            <p:ph type="sldNum" sz="quarter" idx="12"/>
          </p:nvPr>
        </p:nvSpPr>
        <p:spPr>
          <a:ln/>
        </p:spPr>
        <p:txBody>
          <a:bodyPr/>
          <a:lstStyle>
            <a:lvl1pPr>
              <a:defRPr/>
            </a:lvl1pPr>
          </a:lstStyle>
          <a:p>
            <a:pPr>
              <a:defRPr/>
            </a:pPr>
            <a:fld id="{983102D1-C423-4AD8-82B2-C33A13EA0583}" type="slidenum">
              <a:rPr lang="sr-Latn-CS"/>
              <a:pPr>
                <a:defRPr/>
              </a:pPr>
              <a:t>‹#›</a:t>
            </a:fld>
            <a:endParaRPr lang="sr-Latn-C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9"/>
          <p:cNvSpPr>
            <a:spLocks noGrp="1" noChangeArrowheads="1"/>
          </p:cNvSpPr>
          <p:nvPr>
            <p:ph type="dt" sz="half" idx="10"/>
          </p:nvPr>
        </p:nvSpPr>
        <p:spPr>
          <a:ln/>
        </p:spPr>
        <p:txBody>
          <a:bodyPr/>
          <a:lstStyle>
            <a:lvl1pPr>
              <a:defRPr/>
            </a:lvl1pPr>
          </a:lstStyle>
          <a:p>
            <a:pPr>
              <a:defRPr/>
            </a:pPr>
            <a:endParaRPr lang="sr-Latn-CS"/>
          </a:p>
        </p:txBody>
      </p:sp>
      <p:sp>
        <p:nvSpPr>
          <p:cNvPr id="6" name="Rectangle 40"/>
          <p:cNvSpPr>
            <a:spLocks noGrp="1" noChangeArrowheads="1"/>
          </p:cNvSpPr>
          <p:nvPr>
            <p:ph type="ftr" sz="quarter" idx="11"/>
          </p:nvPr>
        </p:nvSpPr>
        <p:spPr>
          <a:ln/>
        </p:spPr>
        <p:txBody>
          <a:bodyPr/>
          <a:lstStyle>
            <a:lvl1pPr>
              <a:defRPr/>
            </a:lvl1pPr>
          </a:lstStyle>
          <a:p>
            <a:pPr>
              <a:defRPr/>
            </a:pPr>
            <a:endParaRPr lang="sr-Latn-CS"/>
          </a:p>
        </p:txBody>
      </p:sp>
      <p:sp>
        <p:nvSpPr>
          <p:cNvPr id="7" name="Rectangle 41"/>
          <p:cNvSpPr>
            <a:spLocks noGrp="1" noChangeArrowheads="1"/>
          </p:cNvSpPr>
          <p:nvPr>
            <p:ph type="sldNum" sz="quarter" idx="12"/>
          </p:nvPr>
        </p:nvSpPr>
        <p:spPr>
          <a:ln/>
        </p:spPr>
        <p:txBody>
          <a:bodyPr/>
          <a:lstStyle>
            <a:lvl1pPr>
              <a:defRPr/>
            </a:lvl1pPr>
          </a:lstStyle>
          <a:p>
            <a:pPr>
              <a:defRPr/>
            </a:pPr>
            <a:fld id="{4C777F9A-4488-4C7E-B0BA-1DAA5D4E9EF3}" type="slidenum">
              <a:rPr lang="sr-Latn-CS"/>
              <a:pPr>
                <a:defRPr/>
              </a:pPr>
              <a:t>‹#›</a:t>
            </a:fld>
            <a:endParaRPr lang="sr-Latn-C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39"/>
          <p:cNvSpPr>
            <a:spLocks noGrp="1" noChangeArrowheads="1"/>
          </p:cNvSpPr>
          <p:nvPr>
            <p:ph type="dt" sz="half" idx="10"/>
          </p:nvPr>
        </p:nvSpPr>
        <p:spPr>
          <a:ln/>
        </p:spPr>
        <p:txBody>
          <a:bodyPr/>
          <a:lstStyle>
            <a:lvl1pPr>
              <a:defRPr/>
            </a:lvl1pPr>
          </a:lstStyle>
          <a:p>
            <a:pPr>
              <a:defRPr/>
            </a:pPr>
            <a:endParaRPr lang="sr-Latn-CS"/>
          </a:p>
        </p:txBody>
      </p:sp>
      <p:sp>
        <p:nvSpPr>
          <p:cNvPr id="8" name="Rectangle 40"/>
          <p:cNvSpPr>
            <a:spLocks noGrp="1" noChangeArrowheads="1"/>
          </p:cNvSpPr>
          <p:nvPr>
            <p:ph type="ftr" sz="quarter" idx="11"/>
          </p:nvPr>
        </p:nvSpPr>
        <p:spPr>
          <a:ln/>
        </p:spPr>
        <p:txBody>
          <a:bodyPr/>
          <a:lstStyle>
            <a:lvl1pPr>
              <a:defRPr/>
            </a:lvl1pPr>
          </a:lstStyle>
          <a:p>
            <a:pPr>
              <a:defRPr/>
            </a:pPr>
            <a:endParaRPr lang="sr-Latn-CS"/>
          </a:p>
        </p:txBody>
      </p:sp>
      <p:sp>
        <p:nvSpPr>
          <p:cNvPr id="9" name="Rectangle 41"/>
          <p:cNvSpPr>
            <a:spLocks noGrp="1" noChangeArrowheads="1"/>
          </p:cNvSpPr>
          <p:nvPr>
            <p:ph type="sldNum" sz="quarter" idx="12"/>
          </p:nvPr>
        </p:nvSpPr>
        <p:spPr>
          <a:ln/>
        </p:spPr>
        <p:txBody>
          <a:bodyPr/>
          <a:lstStyle>
            <a:lvl1pPr>
              <a:defRPr/>
            </a:lvl1pPr>
          </a:lstStyle>
          <a:p>
            <a:pPr>
              <a:defRPr/>
            </a:pPr>
            <a:fld id="{181ABFE2-F043-4E0D-A1E1-F2C99C5D1CFD}" type="slidenum">
              <a:rPr lang="sr-Latn-CS"/>
              <a:pPr>
                <a:defRPr/>
              </a:pPr>
              <a:t>‹#›</a:t>
            </a:fld>
            <a:endParaRPr lang="sr-Latn-C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39"/>
          <p:cNvSpPr>
            <a:spLocks noGrp="1" noChangeArrowheads="1"/>
          </p:cNvSpPr>
          <p:nvPr>
            <p:ph type="dt" sz="half" idx="10"/>
          </p:nvPr>
        </p:nvSpPr>
        <p:spPr>
          <a:ln/>
        </p:spPr>
        <p:txBody>
          <a:bodyPr/>
          <a:lstStyle>
            <a:lvl1pPr>
              <a:defRPr/>
            </a:lvl1pPr>
          </a:lstStyle>
          <a:p>
            <a:pPr>
              <a:defRPr/>
            </a:pPr>
            <a:endParaRPr lang="sr-Latn-CS"/>
          </a:p>
        </p:txBody>
      </p:sp>
      <p:sp>
        <p:nvSpPr>
          <p:cNvPr id="4" name="Rectangle 40"/>
          <p:cNvSpPr>
            <a:spLocks noGrp="1" noChangeArrowheads="1"/>
          </p:cNvSpPr>
          <p:nvPr>
            <p:ph type="ftr" sz="quarter" idx="11"/>
          </p:nvPr>
        </p:nvSpPr>
        <p:spPr>
          <a:ln/>
        </p:spPr>
        <p:txBody>
          <a:bodyPr/>
          <a:lstStyle>
            <a:lvl1pPr>
              <a:defRPr/>
            </a:lvl1pPr>
          </a:lstStyle>
          <a:p>
            <a:pPr>
              <a:defRPr/>
            </a:pPr>
            <a:endParaRPr lang="sr-Latn-CS"/>
          </a:p>
        </p:txBody>
      </p:sp>
      <p:sp>
        <p:nvSpPr>
          <p:cNvPr id="5" name="Rectangle 41"/>
          <p:cNvSpPr>
            <a:spLocks noGrp="1" noChangeArrowheads="1"/>
          </p:cNvSpPr>
          <p:nvPr>
            <p:ph type="sldNum" sz="quarter" idx="12"/>
          </p:nvPr>
        </p:nvSpPr>
        <p:spPr>
          <a:ln/>
        </p:spPr>
        <p:txBody>
          <a:bodyPr/>
          <a:lstStyle>
            <a:lvl1pPr>
              <a:defRPr/>
            </a:lvl1pPr>
          </a:lstStyle>
          <a:p>
            <a:pPr>
              <a:defRPr/>
            </a:pPr>
            <a:fld id="{918EB945-9018-466D-A654-3CCDD986A466}" type="slidenum">
              <a:rPr lang="sr-Latn-CS"/>
              <a:pPr>
                <a:defRPr/>
              </a:pPr>
              <a:t>‹#›</a:t>
            </a:fld>
            <a:endParaRPr lang="sr-Latn-C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9"/>
          <p:cNvSpPr>
            <a:spLocks noGrp="1" noChangeArrowheads="1"/>
          </p:cNvSpPr>
          <p:nvPr>
            <p:ph type="dt" sz="half" idx="10"/>
          </p:nvPr>
        </p:nvSpPr>
        <p:spPr>
          <a:ln/>
        </p:spPr>
        <p:txBody>
          <a:bodyPr/>
          <a:lstStyle>
            <a:lvl1pPr>
              <a:defRPr/>
            </a:lvl1pPr>
          </a:lstStyle>
          <a:p>
            <a:pPr>
              <a:defRPr/>
            </a:pPr>
            <a:endParaRPr lang="sr-Latn-CS"/>
          </a:p>
        </p:txBody>
      </p:sp>
      <p:sp>
        <p:nvSpPr>
          <p:cNvPr id="3" name="Rectangle 40"/>
          <p:cNvSpPr>
            <a:spLocks noGrp="1" noChangeArrowheads="1"/>
          </p:cNvSpPr>
          <p:nvPr>
            <p:ph type="ftr" sz="quarter" idx="11"/>
          </p:nvPr>
        </p:nvSpPr>
        <p:spPr>
          <a:ln/>
        </p:spPr>
        <p:txBody>
          <a:bodyPr/>
          <a:lstStyle>
            <a:lvl1pPr>
              <a:defRPr/>
            </a:lvl1pPr>
          </a:lstStyle>
          <a:p>
            <a:pPr>
              <a:defRPr/>
            </a:pPr>
            <a:endParaRPr lang="sr-Latn-CS"/>
          </a:p>
        </p:txBody>
      </p:sp>
      <p:sp>
        <p:nvSpPr>
          <p:cNvPr id="4" name="Rectangle 41"/>
          <p:cNvSpPr>
            <a:spLocks noGrp="1" noChangeArrowheads="1"/>
          </p:cNvSpPr>
          <p:nvPr>
            <p:ph type="sldNum" sz="quarter" idx="12"/>
          </p:nvPr>
        </p:nvSpPr>
        <p:spPr>
          <a:ln/>
        </p:spPr>
        <p:txBody>
          <a:bodyPr/>
          <a:lstStyle>
            <a:lvl1pPr>
              <a:defRPr/>
            </a:lvl1pPr>
          </a:lstStyle>
          <a:p>
            <a:pPr>
              <a:defRPr/>
            </a:pPr>
            <a:fld id="{A48C4218-654D-4DEA-A854-F3DD5DA5381B}" type="slidenum">
              <a:rPr lang="sr-Latn-CS"/>
              <a:pPr>
                <a:defRPr/>
              </a:pPr>
              <a:t>‹#›</a:t>
            </a:fld>
            <a:endParaRPr lang="sr-Latn-C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9"/>
          <p:cNvSpPr>
            <a:spLocks noGrp="1" noChangeArrowheads="1"/>
          </p:cNvSpPr>
          <p:nvPr>
            <p:ph type="dt" sz="half" idx="10"/>
          </p:nvPr>
        </p:nvSpPr>
        <p:spPr>
          <a:ln/>
        </p:spPr>
        <p:txBody>
          <a:bodyPr/>
          <a:lstStyle>
            <a:lvl1pPr>
              <a:defRPr/>
            </a:lvl1pPr>
          </a:lstStyle>
          <a:p>
            <a:pPr>
              <a:defRPr/>
            </a:pPr>
            <a:endParaRPr lang="sr-Latn-CS"/>
          </a:p>
        </p:txBody>
      </p:sp>
      <p:sp>
        <p:nvSpPr>
          <p:cNvPr id="6" name="Rectangle 40"/>
          <p:cNvSpPr>
            <a:spLocks noGrp="1" noChangeArrowheads="1"/>
          </p:cNvSpPr>
          <p:nvPr>
            <p:ph type="ftr" sz="quarter" idx="11"/>
          </p:nvPr>
        </p:nvSpPr>
        <p:spPr>
          <a:ln/>
        </p:spPr>
        <p:txBody>
          <a:bodyPr/>
          <a:lstStyle>
            <a:lvl1pPr>
              <a:defRPr/>
            </a:lvl1pPr>
          </a:lstStyle>
          <a:p>
            <a:pPr>
              <a:defRPr/>
            </a:pPr>
            <a:endParaRPr lang="sr-Latn-CS"/>
          </a:p>
        </p:txBody>
      </p:sp>
      <p:sp>
        <p:nvSpPr>
          <p:cNvPr id="7" name="Rectangle 41"/>
          <p:cNvSpPr>
            <a:spLocks noGrp="1" noChangeArrowheads="1"/>
          </p:cNvSpPr>
          <p:nvPr>
            <p:ph type="sldNum" sz="quarter" idx="12"/>
          </p:nvPr>
        </p:nvSpPr>
        <p:spPr>
          <a:ln/>
        </p:spPr>
        <p:txBody>
          <a:bodyPr/>
          <a:lstStyle>
            <a:lvl1pPr>
              <a:defRPr/>
            </a:lvl1pPr>
          </a:lstStyle>
          <a:p>
            <a:pPr>
              <a:defRPr/>
            </a:pPr>
            <a:fld id="{AEB8F74E-0DE8-4FC4-851E-883732482081}" type="slidenum">
              <a:rPr lang="sr-Latn-CS"/>
              <a:pPr>
                <a:defRPr/>
              </a:pPr>
              <a:t>‹#›</a:t>
            </a:fld>
            <a:endParaRPr lang="sr-Latn-C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9"/>
          <p:cNvSpPr>
            <a:spLocks noGrp="1" noChangeArrowheads="1"/>
          </p:cNvSpPr>
          <p:nvPr>
            <p:ph type="dt" sz="half" idx="10"/>
          </p:nvPr>
        </p:nvSpPr>
        <p:spPr>
          <a:ln/>
        </p:spPr>
        <p:txBody>
          <a:bodyPr/>
          <a:lstStyle>
            <a:lvl1pPr>
              <a:defRPr/>
            </a:lvl1pPr>
          </a:lstStyle>
          <a:p>
            <a:pPr>
              <a:defRPr/>
            </a:pPr>
            <a:endParaRPr lang="sr-Latn-CS"/>
          </a:p>
        </p:txBody>
      </p:sp>
      <p:sp>
        <p:nvSpPr>
          <p:cNvPr id="6" name="Rectangle 40"/>
          <p:cNvSpPr>
            <a:spLocks noGrp="1" noChangeArrowheads="1"/>
          </p:cNvSpPr>
          <p:nvPr>
            <p:ph type="ftr" sz="quarter" idx="11"/>
          </p:nvPr>
        </p:nvSpPr>
        <p:spPr>
          <a:ln/>
        </p:spPr>
        <p:txBody>
          <a:bodyPr/>
          <a:lstStyle>
            <a:lvl1pPr>
              <a:defRPr/>
            </a:lvl1pPr>
          </a:lstStyle>
          <a:p>
            <a:pPr>
              <a:defRPr/>
            </a:pPr>
            <a:endParaRPr lang="sr-Latn-CS"/>
          </a:p>
        </p:txBody>
      </p:sp>
      <p:sp>
        <p:nvSpPr>
          <p:cNvPr id="7" name="Rectangle 41"/>
          <p:cNvSpPr>
            <a:spLocks noGrp="1" noChangeArrowheads="1"/>
          </p:cNvSpPr>
          <p:nvPr>
            <p:ph type="sldNum" sz="quarter" idx="12"/>
          </p:nvPr>
        </p:nvSpPr>
        <p:spPr>
          <a:ln/>
        </p:spPr>
        <p:txBody>
          <a:bodyPr/>
          <a:lstStyle>
            <a:lvl1pPr>
              <a:defRPr/>
            </a:lvl1pPr>
          </a:lstStyle>
          <a:p>
            <a:pPr>
              <a:defRPr/>
            </a:pPr>
            <a:fld id="{3D545B80-06CA-4038-8899-DFAE777B628B}" type="slidenum">
              <a:rPr lang="sr-Latn-CS"/>
              <a:pPr>
                <a:defRPr/>
              </a:pPr>
              <a:t>‹#›</a:t>
            </a:fld>
            <a:endParaRPr lang="sr-Latn-C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9"/>
          <p:cNvSpPr>
            <a:spLocks noGrp="1" noChangeArrowheads="1"/>
          </p:cNvSpPr>
          <p:nvPr>
            <p:ph type="dt" sz="half" idx="10"/>
          </p:nvPr>
        </p:nvSpPr>
        <p:spPr>
          <a:ln/>
        </p:spPr>
        <p:txBody>
          <a:bodyPr/>
          <a:lstStyle>
            <a:lvl1pPr>
              <a:defRPr/>
            </a:lvl1pPr>
          </a:lstStyle>
          <a:p>
            <a:pPr>
              <a:defRPr/>
            </a:pPr>
            <a:endParaRPr lang="sr-Latn-CS"/>
          </a:p>
        </p:txBody>
      </p:sp>
      <p:sp>
        <p:nvSpPr>
          <p:cNvPr id="5" name="Rectangle 40"/>
          <p:cNvSpPr>
            <a:spLocks noGrp="1" noChangeArrowheads="1"/>
          </p:cNvSpPr>
          <p:nvPr>
            <p:ph type="ftr" sz="quarter" idx="11"/>
          </p:nvPr>
        </p:nvSpPr>
        <p:spPr>
          <a:ln/>
        </p:spPr>
        <p:txBody>
          <a:bodyPr/>
          <a:lstStyle>
            <a:lvl1pPr>
              <a:defRPr/>
            </a:lvl1pPr>
          </a:lstStyle>
          <a:p>
            <a:pPr>
              <a:defRPr/>
            </a:pPr>
            <a:endParaRPr lang="sr-Latn-CS"/>
          </a:p>
        </p:txBody>
      </p:sp>
      <p:sp>
        <p:nvSpPr>
          <p:cNvPr id="6" name="Rectangle 41"/>
          <p:cNvSpPr>
            <a:spLocks noGrp="1" noChangeArrowheads="1"/>
          </p:cNvSpPr>
          <p:nvPr>
            <p:ph type="sldNum" sz="quarter" idx="12"/>
          </p:nvPr>
        </p:nvSpPr>
        <p:spPr>
          <a:ln/>
        </p:spPr>
        <p:txBody>
          <a:bodyPr/>
          <a:lstStyle>
            <a:lvl1pPr>
              <a:defRPr/>
            </a:lvl1pPr>
          </a:lstStyle>
          <a:p>
            <a:pPr>
              <a:defRPr/>
            </a:pPr>
            <a:fld id="{B5A9DF52-957A-4C5A-8FA6-18CDB733411D}" type="slidenum">
              <a:rPr lang="sr-Latn-CS"/>
              <a:pPr>
                <a:defRPr/>
              </a:pPr>
              <a:t>‹#›</a:t>
            </a:fld>
            <a:endParaRPr lang="sr-Latn-C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9"/>
          <p:cNvSpPr>
            <a:spLocks noGrp="1" noChangeArrowheads="1"/>
          </p:cNvSpPr>
          <p:nvPr>
            <p:ph type="dt" sz="half" idx="10"/>
          </p:nvPr>
        </p:nvSpPr>
        <p:spPr>
          <a:ln/>
        </p:spPr>
        <p:txBody>
          <a:bodyPr/>
          <a:lstStyle>
            <a:lvl1pPr>
              <a:defRPr/>
            </a:lvl1pPr>
          </a:lstStyle>
          <a:p>
            <a:pPr>
              <a:defRPr/>
            </a:pPr>
            <a:endParaRPr lang="sr-Latn-CS"/>
          </a:p>
        </p:txBody>
      </p:sp>
      <p:sp>
        <p:nvSpPr>
          <p:cNvPr id="5" name="Rectangle 40"/>
          <p:cNvSpPr>
            <a:spLocks noGrp="1" noChangeArrowheads="1"/>
          </p:cNvSpPr>
          <p:nvPr>
            <p:ph type="ftr" sz="quarter" idx="11"/>
          </p:nvPr>
        </p:nvSpPr>
        <p:spPr>
          <a:ln/>
        </p:spPr>
        <p:txBody>
          <a:bodyPr/>
          <a:lstStyle>
            <a:lvl1pPr>
              <a:defRPr/>
            </a:lvl1pPr>
          </a:lstStyle>
          <a:p>
            <a:pPr>
              <a:defRPr/>
            </a:pPr>
            <a:endParaRPr lang="sr-Latn-CS"/>
          </a:p>
        </p:txBody>
      </p:sp>
      <p:sp>
        <p:nvSpPr>
          <p:cNvPr id="6" name="Rectangle 41"/>
          <p:cNvSpPr>
            <a:spLocks noGrp="1" noChangeArrowheads="1"/>
          </p:cNvSpPr>
          <p:nvPr>
            <p:ph type="sldNum" sz="quarter" idx="12"/>
          </p:nvPr>
        </p:nvSpPr>
        <p:spPr>
          <a:ln/>
        </p:spPr>
        <p:txBody>
          <a:bodyPr/>
          <a:lstStyle>
            <a:lvl1pPr>
              <a:defRPr/>
            </a:lvl1pPr>
          </a:lstStyle>
          <a:p>
            <a:pPr>
              <a:defRPr/>
            </a:pPr>
            <a:fld id="{60BF09B8-0DB7-4F4A-84B5-2ED78DA0E1D8}" type="slidenum">
              <a:rPr lang="sr-Latn-CS"/>
              <a:pPr>
                <a:defRPr/>
              </a:pPr>
              <a:t>‹#›</a:t>
            </a:fld>
            <a:endParaRPr lang="sr-Latn-C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50000">
              <a:schemeClr val="bg1"/>
            </a:gs>
            <a:gs pos="100000">
              <a:schemeClr val="bg2"/>
            </a:gs>
          </a:gsLst>
          <a:lin ang="5400000" scaled="1"/>
        </a:gradFill>
        <a:effectLst/>
      </p:bgPr>
    </p:bg>
    <p:spTree>
      <p:nvGrpSpPr>
        <p:cNvPr id="1" name=""/>
        <p:cNvGrpSpPr/>
        <p:nvPr/>
      </p:nvGrpSpPr>
      <p:grpSpPr>
        <a:xfrm>
          <a:off x="0" y="0"/>
          <a:ext cx="0" cy="0"/>
          <a:chOff x="0" y="0"/>
          <a:chExt cx="0" cy="0"/>
        </a:xfrm>
      </p:grpSpPr>
      <p:grpSp>
        <p:nvGrpSpPr>
          <p:cNvPr id="35842" name="Group 2"/>
          <p:cNvGrpSpPr>
            <a:grpSpLocks/>
          </p:cNvGrpSpPr>
          <p:nvPr/>
        </p:nvGrpSpPr>
        <p:grpSpPr bwMode="auto">
          <a:xfrm>
            <a:off x="3800475" y="1789113"/>
            <a:ext cx="5340350" cy="5056187"/>
            <a:chOff x="2394" y="1127"/>
            <a:chExt cx="3364" cy="3185"/>
          </a:xfrm>
        </p:grpSpPr>
        <p:sp>
          <p:nvSpPr>
            <p:cNvPr id="24579" name="Rectangle 3"/>
            <p:cNvSpPr>
              <a:spLocks noChangeArrowheads="1"/>
            </p:cNvSpPr>
            <p:nvPr userDrawn="1"/>
          </p:nvSpPr>
          <p:spPr bwMode="ltGray">
            <a:xfrm>
              <a:off x="4230" y="1365"/>
              <a:ext cx="197" cy="102"/>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en-US">
                <a:latin typeface="Tahoma" charset="0"/>
                <a:cs typeface="+mn-cs"/>
              </a:endParaRPr>
            </a:p>
          </p:txBody>
        </p:sp>
        <p:sp>
          <p:nvSpPr>
            <p:cNvPr id="24580" name="Oval 4"/>
            <p:cNvSpPr>
              <a:spLocks noChangeArrowheads="1"/>
            </p:cNvSpPr>
            <p:nvPr userDrawn="1"/>
          </p:nvSpPr>
          <p:spPr bwMode="ltGray">
            <a:xfrm>
              <a:off x="4299" y="1185"/>
              <a:ext cx="47" cy="47"/>
            </a:xfrm>
            <a:prstGeom prst="ellipse">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lstStyle/>
            <a:p>
              <a:pPr>
                <a:defRPr/>
              </a:pPr>
              <a:endParaRPr lang="en-US">
                <a:latin typeface="Tahoma" charset="0"/>
                <a:cs typeface="+mn-cs"/>
              </a:endParaRPr>
            </a:p>
          </p:txBody>
        </p:sp>
        <p:sp>
          <p:nvSpPr>
            <p:cNvPr id="24581" name="Rectangle 5"/>
            <p:cNvSpPr>
              <a:spLocks noChangeArrowheads="1"/>
            </p:cNvSpPr>
            <p:nvPr userDrawn="1"/>
          </p:nvSpPr>
          <p:spPr bwMode="ltGray">
            <a:xfrm rot="995337">
              <a:off x="5205" y="1495"/>
              <a:ext cx="6" cy="2073"/>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en-US">
                <a:latin typeface="Tahoma" charset="0"/>
                <a:cs typeface="+mn-cs"/>
              </a:endParaRPr>
            </a:p>
          </p:txBody>
        </p:sp>
        <p:sp>
          <p:nvSpPr>
            <p:cNvPr id="24582" name="Freeform 6"/>
            <p:cNvSpPr>
              <a:spLocks noEditPoints="1"/>
            </p:cNvSpPr>
            <p:nvPr userDrawn="1"/>
          </p:nvSpPr>
          <p:spPr bwMode="ltGray">
            <a:xfrm>
              <a:off x="4871" y="3508"/>
              <a:ext cx="66" cy="96"/>
            </a:xfrm>
            <a:custGeom>
              <a:avLst/>
              <a:gdLst/>
              <a:ahLst/>
              <a:cxnLst>
                <a:cxn ang="0">
                  <a:pos x="18" y="96"/>
                </a:cxn>
                <a:cxn ang="0">
                  <a:pos x="42" y="78"/>
                </a:cxn>
                <a:cxn ang="0">
                  <a:pos x="60" y="60"/>
                </a:cxn>
                <a:cxn ang="0">
                  <a:pos x="66" y="36"/>
                </a:cxn>
                <a:cxn ang="0">
                  <a:pos x="60" y="12"/>
                </a:cxn>
                <a:cxn ang="0">
                  <a:pos x="36" y="0"/>
                </a:cxn>
                <a:cxn ang="0">
                  <a:pos x="24" y="6"/>
                </a:cxn>
                <a:cxn ang="0">
                  <a:pos x="12" y="12"/>
                </a:cxn>
                <a:cxn ang="0">
                  <a:pos x="0" y="36"/>
                </a:cxn>
                <a:cxn ang="0">
                  <a:pos x="0" y="60"/>
                </a:cxn>
                <a:cxn ang="0">
                  <a:pos x="12" y="84"/>
                </a:cxn>
                <a:cxn ang="0">
                  <a:pos x="18" y="96"/>
                </a:cxn>
                <a:cxn ang="0">
                  <a:pos x="18" y="96"/>
                </a:cxn>
                <a:cxn ang="0">
                  <a:pos x="42" y="18"/>
                </a:cxn>
                <a:cxn ang="0">
                  <a:pos x="54" y="24"/>
                </a:cxn>
                <a:cxn ang="0">
                  <a:pos x="60" y="36"/>
                </a:cxn>
                <a:cxn ang="0">
                  <a:pos x="60" y="48"/>
                </a:cxn>
                <a:cxn ang="0">
                  <a:pos x="54" y="54"/>
                </a:cxn>
                <a:cxn ang="0">
                  <a:pos x="36" y="72"/>
                </a:cxn>
                <a:cxn ang="0">
                  <a:pos x="24" y="78"/>
                </a:cxn>
                <a:cxn ang="0">
                  <a:pos x="24" y="78"/>
                </a:cxn>
                <a:cxn ang="0">
                  <a:pos x="12" y="48"/>
                </a:cxn>
                <a:cxn ang="0">
                  <a:pos x="18" y="24"/>
                </a:cxn>
                <a:cxn ang="0">
                  <a:pos x="30" y="18"/>
                </a:cxn>
                <a:cxn ang="0">
                  <a:pos x="42" y="18"/>
                </a:cxn>
                <a:cxn ang="0">
                  <a:pos x="42" y="18"/>
                </a:cxn>
              </a:cxnLst>
              <a:rect l="0" t="0" r="r" b="b"/>
              <a:pathLst>
                <a:path w="66" h="96">
                  <a:moveTo>
                    <a:pt x="18" y="96"/>
                  </a:moveTo>
                  <a:lnTo>
                    <a:pt x="42" y="78"/>
                  </a:lnTo>
                  <a:lnTo>
                    <a:pt x="60" y="60"/>
                  </a:lnTo>
                  <a:lnTo>
                    <a:pt x="66" y="36"/>
                  </a:lnTo>
                  <a:lnTo>
                    <a:pt x="60" y="12"/>
                  </a:lnTo>
                  <a:lnTo>
                    <a:pt x="36" y="0"/>
                  </a:lnTo>
                  <a:lnTo>
                    <a:pt x="24" y="6"/>
                  </a:lnTo>
                  <a:lnTo>
                    <a:pt x="12" y="12"/>
                  </a:lnTo>
                  <a:lnTo>
                    <a:pt x="0" y="36"/>
                  </a:lnTo>
                  <a:lnTo>
                    <a:pt x="0" y="60"/>
                  </a:lnTo>
                  <a:lnTo>
                    <a:pt x="12" y="84"/>
                  </a:lnTo>
                  <a:lnTo>
                    <a:pt x="18" y="96"/>
                  </a:lnTo>
                  <a:lnTo>
                    <a:pt x="18" y="96"/>
                  </a:lnTo>
                  <a:close/>
                  <a:moveTo>
                    <a:pt x="42" y="18"/>
                  </a:moveTo>
                  <a:lnTo>
                    <a:pt x="54" y="24"/>
                  </a:lnTo>
                  <a:lnTo>
                    <a:pt x="60" y="36"/>
                  </a:lnTo>
                  <a:lnTo>
                    <a:pt x="60" y="48"/>
                  </a:lnTo>
                  <a:lnTo>
                    <a:pt x="54" y="54"/>
                  </a:lnTo>
                  <a:lnTo>
                    <a:pt x="36" y="72"/>
                  </a:lnTo>
                  <a:lnTo>
                    <a:pt x="24" y="78"/>
                  </a:lnTo>
                  <a:lnTo>
                    <a:pt x="24" y="78"/>
                  </a:lnTo>
                  <a:lnTo>
                    <a:pt x="12" y="48"/>
                  </a:lnTo>
                  <a:lnTo>
                    <a:pt x="18" y="24"/>
                  </a:lnTo>
                  <a:lnTo>
                    <a:pt x="30" y="18"/>
                  </a:lnTo>
                  <a:lnTo>
                    <a:pt x="42" y="18"/>
                  </a:lnTo>
                  <a:lnTo>
                    <a:pt x="42"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24583" name="Rectangle 7"/>
            <p:cNvSpPr>
              <a:spLocks noChangeArrowheads="1"/>
            </p:cNvSpPr>
            <p:nvPr userDrawn="1"/>
          </p:nvSpPr>
          <p:spPr bwMode="ltGray">
            <a:xfrm rot="91736">
              <a:off x="5487" y="1535"/>
              <a:ext cx="6" cy="1998"/>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en-US">
                <a:latin typeface="Tahoma" charset="0"/>
                <a:cs typeface="+mn-cs"/>
              </a:endParaRPr>
            </a:p>
          </p:txBody>
        </p:sp>
        <p:sp>
          <p:nvSpPr>
            <p:cNvPr id="24584" name="Rectangle 8"/>
            <p:cNvSpPr>
              <a:spLocks noChangeArrowheads="1"/>
            </p:cNvSpPr>
            <p:nvPr userDrawn="1"/>
          </p:nvSpPr>
          <p:spPr bwMode="ltGray">
            <a:xfrm rot="-926223">
              <a:off x="5640" y="1521"/>
              <a:ext cx="6" cy="881"/>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en-US">
                <a:latin typeface="Tahoma" charset="0"/>
                <a:cs typeface="+mn-cs"/>
              </a:endParaRPr>
            </a:p>
          </p:txBody>
        </p:sp>
        <p:sp>
          <p:nvSpPr>
            <p:cNvPr id="24585" name="Rectangle 9"/>
            <p:cNvSpPr>
              <a:spLocks noChangeArrowheads="1"/>
            </p:cNvSpPr>
            <p:nvPr userDrawn="1"/>
          </p:nvSpPr>
          <p:spPr bwMode="ltGray">
            <a:xfrm rot="-1140313">
              <a:off x="3444" y="1816"/>
              <a:ext cx="6" cy="2033"/>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en-US">
                <a:latin typeface="Tahoma" charset="0"/>
                <a:cs typeface="+mn-cs"/>
              </a:endParaRPr>
            </a:p>
          </p:txBody>
        </p:sp>
        <p:sp>
          <p:nvSpPr>
            <p:cNvPr id="24586" name="Rectangle 10"/>
            <p:cNvSpPr>
              <a:spLocks noChangeArrowheads="1"/>
            </p:cNvSpPr>
            <p:nvPr userDrawn="1"/>
          </p:nvSpPr>
          <p:spPr bwMode="ltGray">
            <a:xfrm rot="1114412">
              <a:off x="2757" y="1821"/>
              <a:ext cx="6" cy="2119"/>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en-US">
                <a:latin typeface="Tahoma" charset="0"/>
                <a:cs typeface="+mn-cs"/>
              </a:endParaRPr>
            </a:p>
          </p:txBody>
        </p:sp>
        <p:sp>
          <p:nvSpPr>
            <p:cNvPr id="24587" name="Rectangle 11"/>
            <p:cNvSpPr>
              <a:spLocks noChangeArrowheads="1"/>
            </p:cNvSpPr>
            <p:nvPr userDrawn="1"/>
          </p:nvSpPr>
          <p:spPr bwMode="ltGray">
            <a:xfrm rot="254676">
              <a:off x="3035" y="1870"/>
              <a:ext cx="6" cy="1906"/>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en-US">
                <a:latin typeface="Tahoma" charset="0"/>
                <a:cs typeface="+mn-cs"/>
              </a:endParaRPr>
            </a:p>
          </p:txBody>
        </p:sp>
        <p:sp>
          <p:nvSpPr>
            <p:cNvPr id="24588" name="Freeform 12"/>
            <p:cNvSpPr>
              <a:spLocks/>
            </p:cNvSpPr>
            <p:nvPr userDrawn="1"/>
          </p:nvSpPr>
          <p:spPr bwMode="ltGray">
            <a:xfrm>
              <a:off x="4007" y="3021"/>
              <a:ext cx="623" cy="156"/>
            </a:xfrm>
            <a:custGeom>
              <a:avLst/>
              <a:gdLst/>
              <a:ahLst/>
              <a:cxnLst>
                <a:cxn ang="0">
                  <a:pos x="6" y="18"/>
                </a:cxn>
                <a:cxn ang="0">
                  <a:pos x="162" y="36"/>
                </a:cxn>
                <a:cxn ang="0">
                  <a:pos x="251" y="36"/>
                </a:cxn>
                <a:cxn ang="0">
                  <a:pos x="354" y="30"/>
                </a:cxn>
                <a:cxn ang="0">
                  <a:pos x="473" y="18"/>
                </a:cxn>
                <a:cxn ang="0">
                  <a:pos x="611" y="0"/>
                </a:cxn>
                <a:cxn ang="0">
                  <a:pos x="623" y="114"/>
                </a:cxn>
                <a:cxn ang="0">
                  <a:pos x="497" y="138"/>
                </a:cxn>
                <a:cxn ang="0">
                  <a:pos x="414" y="150"/>
                </a:cxn>
                <a:cxn ang="0">
                  <a:pos x="318" y="156"/>
                </a:cxn>
                <a:cxn ang="0">
                  <a:pos x="215" y="156"/>
                </a:cxn>
                <a:cxn ang="0">
                  <a:pos x="108" y="150"/>
                </a:cxn>
                <a:cxn ang="0">
                  <a:pos x="0" y="132"/>
                </a:cxn>
                <a:cxn ang="0">
                  <a:pos x="6" y="18"/>
                </a:cxn>
                <a:cxn ang="0">
                  <a:pos x="6" y="18"/>
                </a:cxn>
              </a:cxnLst>
              <a:rect l="0" t="0" r="r" b="b"/>
              <a:pathLst>
                <a:path w="623" h="156">
                  <a:moveTo>
                    <a:pt x="6" y="18"/>
                  </a:moveTo>
                  <a:lnTo>
                    <a:pt x="162" y="36"/>
                  </a:lnTo>
                  <a:lnTo>
                    <a:pt x="251" y="36"/>
                  </a:lnTo>
                  <a:lnTo>
                    <a:pt x="354" y="30"/>
                  </a:lnTo>
                  <a:lnTo>
                    <a:pt x="473" y="18"/>
                  </a:lnTo>
                  <a:lnTo>
                    <a:pt x="611" y="0"/>
                  </a:lnTo>
                  <a:lnTo>
                    <a:pt x="623" y="114"/>
                  </a:lnTo>
                  <a:lnTo>
                    <a:pt x="497" y="138"/>
                  </a:lnTo>
                  <a:lnTo>
                    <a:pt x="414" y="150"/>
                  </a:lnTo>
                  <a:lnTo>
                    <a:pt x="318" y="156"/>
                  </a:lnTo>
                  <a:lnTo>
                    <a:pt x="215" y="156"/>
                  </a:lnTo>
                  <a:lnTo>
                    <a:pt x="108" y="150"/>
                  </a:lnTo>
                  <a:lnTo>
                    <a:pt x="0" y="132"/>
                  </a:lnTo>
                  <a:lnTo>
                    <a:pt x="6" y="18"/>
                  </a:lnTo>
                  <a:lnTo>
                    <a:pt x="6"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24589" name="Freeform 13"/>
            <p:cNvSpPr>
              <a:spLocks/>
            </p:cNvSpPr>
            <p:nvPr userDrawn="1"/>
          </p:nvSpPr>
          <p:spPr bwMode="ltGray">
            <a:xfrm>
              <a:off x="4762" y="3591"/>
              <a:ext cx="996" cy="126"/>
            </a:xfrm>
            <a:custGeom>
              <a:avLst/>
              <a:gdLst/>
              <a:ahLst/>
              <a:cxnLst>
                <a:cxn ang="0">
                  <a:pos x="754" y="6"/>
                </a:cxn>
                <a:cxn ang="0">
                  <a:pos x="652" y="6"/>
                </a:cxn>
                <a:cxn ang="0">
                  <a:pos x="563" y="6"/>
                </a:cxn>
                <a:cxn ang="0">
                  <a:pos x="479" y="6"/>
                </a:cxn>
                <a:cxn ang="0">
                  <a:pos x="401" y="6"/>
                </a:cxn>
                <a:cxn ang="0">
                  <a:pos x="335" y="0"/>
                </a:cxn>
                <a:cxn ang="0">
                  <a:pos x="276" y="0"/>
                </a:cxn>
                <a:cxn ang="0">
                  <a:pos x="222" y="0"/>
                </a:cxn>
                <a:cxn ang="0">
                  <a:pos x="180" y="6"/>
                </a:cxn>
                <a:cxn ang="0">
                  <a:pos x="138" y="6"/>
                </a:cxn>
                <a:cxn ang="0">
                  <a:pos x="108" y="6"/>
                </a:cxn>
                <a:cxn ang="0">
                  <a:pos x="54" y="6"/>
                </a:cxn>
                <a:cxn ang="0">
                  <a:pos x="24" y="12"/>
                </a:cxn>
                <a:cxn ang="0">
                  <a:pos x="6" y="18"/>
                </a:cxn>
                <a:cxn ang="0">
                  <a:pos x="0" y="24"/>
                </a:cxn>
                <a:cxn ang="0">
                  <a:pos x="12" y="42"/>
                </a:cxn>
                <a:cxn ang="0">
                  <a:pos x="18" y="48"/>
                </a:cxn>
                <a:cxn ang="0">
                  <a:pos x="30" y="54"/>
                </a:cxn>
                <a:cxn ang="0">
                  <a:pos x="60" y="60"/>
                </a:cxn>
                <a:cxn ang="0">
                  <a:pos x="90" y="72"/>
                </a:cxn>
                <a:cxn ang="0">
                  <a:pos x="144" y="84"/>
                </a:cxn>
                <a:cxn ang="0">
                  <a:pos x="210" y="90"/>
                </a:cxn>
                <a:cxn ang="0">
                  <a:pos x="293" y="102"/>
                </a:cxn>
                <a:cxn ang="0">
                  <a:pos x="389" y="108"/>
                </a:cxn>
                <a:cxn ang="0">
                  <a:pos x="503" y="120"/>
                </a:cxn>
                <a:cxn ang="0">
                  <a:pos x="622" y="120"/>
                </a:cxn>
                <a:cxn ang="0">
                  <a:pos x="754" y="126"/>
                </a:cxn>
                <a:cxn ang="0">
                  <a:pos x="873" y="126"/>
                </a:cxn>
                <a:cxn ang="0">
                  <a:pos x="993" y="126"/>
                </a:cxn>
                <a:cxn ang="0">
                  <a:pos x="993" y="12"/>
                </a:cxn>
                <a:cxn ang="0">
                  <a:pos x="879" y="12"/>
                </a:cxn>
                <a:cxn ang="0">
                  <a:pos x="754" y="6"/>
                </a:cxn>
                <a:cxn ang="0">
                  <a:pos x="754" y="6"/>
                </a:cxn>
              </a:cxnLst>
              <a:rect l="0" t="0" r="r" b="b"/>
              <a:pathLst>
                <a:path w="993" h="126">
                  <a:moveTo>
                    <a:pt x="754" y="6"/>
                  </a:moveTo>
                  <a:lnTo>
                    <a:pt x="652" y="6"/>
                  </a:lnTo>
                  <a:lnTo>
                    <a:pt x="563" y="6"/>
                  </a:lnTo>
                  <a:lnTo>
                    <a:pt x="479" y="6"/>
                  </a:lnTo>
                  <a:lnTo>
                    <a:pt x="401" y="6"/>
                  </a:lnTo>
                  <a:lnTo>
                    <a:pt x="335" y="0"/>
                  </a:lnTo>
                  <a:lnTo>
                    <a:pt x="276" y="0"/>
                  </a:lnTo>
                  <a:lnTo>
                    <a:pt x="222" y="0"/>
                  </a:lnTo>
                  <a:lnTo>
                    <a:pt x="180" y="6"/>
                  </a:lnTo>
                  <a:lnTo>
                    <a:pt x="138" y="6"/>
                  </a:lnTo>
                  <a:lnTo>
                    <a:pt x="108" y="6"/>
                  </a:lnTo>
                  <a:lnTo>
                    <a:pt x="54" y="6"/>
                  </a:lnTo>
                  <a:lnTo>
                    <a:pt x="24" y="12"/>
                  </a:lnTo>
                  <a:lnTo>
                    <a:pt x="6" y="18"/>
                  </a:lnTo>
                  <a:lnTo>
                    <a:pt x="0" y="24"/>
                  </a:lnTo>
                  <a:lnTo>
                    <a:pt x="12" y="42"/>
                  </a:lnTo>
                  <a:lnTo>
                    <a:pt x="18" y="48"/>
                  </a:lnTo>
                  <a:lnTo>
                    <a:pt x="30" y="54"/>
                  </a:lnTo>
                  <a:lnTo>
                    <a:pt x="60" y="60"/>
                  </a:lnTo>
                  <a:lnTo>
                    <a:pt x="90" y="72"/>
                  </a:lnTo>
                  <a:lnTo>
                    <a:pt x="144" y="84"/>
                  </a:lnTo>
                  <a:lnTo>
                    <a:pt x="210" y="90"/>
                  </a:lnTo>
                  <a:lnTo>
                    <a:pt x="293" y="102"/>
                  </a:lnTo>
                  <a:lnTo>
                    <a:pt x="389" y="108"/>
                  </a:lnTo>
                  <a:lnTo>
                    <a:pt x="503" y="120"/>
                  </a:lnTo>
                  <a:lnTo>
                    <a:pt x="622" y="120"/>
                  </a:lnTo>
                  <a:lnTo>
                    <a:pt x="754" y="126"/>
                  </a:lnTo>
                  <a:lnTo>
                    <a:pt x="873" y="126"/>
                  </a:lnTo>
                  <a:lnTo>
                    <a:pt x="993" y="126"/>
                  </a:lnTo>
                  <a:lnTo>
                    <a:pt x="993" y="12"/>
                  </a:lnTo>
                  <a:lnTo>
                    <a:pt x="879" y="12"/>
                  </a:lnTo>
                  <a:lnTo>
                    <a:pt x="754" y="6"/>
                  </a:lnTo>
                  <a:lnTo>
                    <a:pt x="754" y="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24590" name="Freeform 14"/>
            <p:cNvSpPr>
              <a:spLocks/>
            </p:cNvSpPr>
            <p:nvPr userDrawn="1"/>
          </p:nvSpPr>
          <p:spPr bwMode="ltGray">
            <a:xfrm>
              <a:off x="4786" y="3645"/>
              <a:ext cx="972" cy="245"/>
            </a:xfrm>
            <a:custGeom>
              <a:avLst/>
              <a:gdLst/>
              <a:ahLst/>
              <a:cxnLst>
                <a:cxn ang="0">
                  <a:pos x="0" y="0"/>
                </a:cxn>
                <a:cxn ang="0">
                  <a:pos x="24" y="54"/>
                </a:cxn>
                <a:cxn ang="0">
                  <a:pos x="66" y="96"/>
                </a:cxn>
                <a:cxn ang="0">
                  <a:pos x="120" y="137"/>
                </a:cxn>
                <a:cxn ang="0">
                  <a:pos x="198" y="173"/>
                </a:cxn>
                <a:cxn ang="0">
                  <a:pos x="293" y="203"/>
                </a:cxn>
                <a:cxn ang="0">
                  <a:pos x="353" y="215"/>
                </a:cxn>
                <a:cxn ang="0">
                  <a:pos x="413" y="227"/>
                </a:cxn>
                <a:cxn ang="0">
                  <a:pos x="479" y="233"/>
                </a:cxn>
                <a:cxn ang="0">
                  <a:pos x="556" y="239"/>
                </a:cxn>
                <a:cxn ang="0">
                  <a:pos x="634" y="245"/>
                </a:cxn>
                <a:cxn ang="0">
                  <a:pos x="724" y="245"/>
                </a:cxn>
                <a:cxn ang="0">
                  <a:pos x="855" y="245"/>
                </a:cxn>
                <a:cxn ang="0">
                  <a:pos x="969" y="239"/>
                </a:cxn>
                <a:cxn ang="0">
                  <a:pos x="969" y="60"/>
                </a:cxn>
                <a:cxn ang="0">
                  <a:pos x="700" y="60"/>
                </a:cxn>
                <a:cxn ang="0">
                  <a:pos x="503" y="54"/>
                </a:cxn>
                <a:cxn ang="0">
                  <a:pos x="317" y="42"/>
                </a:cxn>
                <a:cxn ang="0">
                  <a:pos x="150" y="24"/>
                </a:cxn>
                <a:cxn ang="0">
                  <a:pos x="72" y="12"/>
                </a:cxn>
                <a:cxn ang="0">
                  <a:pos x="0" y="0"/>
                </a:cxn>
                <a:cxn ang="0">
                  <a:pos x="0" y="0"/>
                </a:cxn>
              </a:cxnLst>
              <a:rect l="0" t="0" r="r" b="b"/>
              <a:pathLst>
                <a:path w="969" h="245">
                  <a:moveTo>
                    <a:pt x="0" y="0"/>
                  </a:moveTo>
                  <a:lnTo>
                    <a:pt x="24" y="54"/>
                  </a:lnTo>
                  <a:lnTo>
                    <a:pt x="66" y="96"/>
                  </a:lnTo>
                  <a:lnTo>
                    <a:pt x="120" y="137"/>
                  </a:lnTo>
                  <a:lnTo>
                    <a:pt x="198" y="173"/>
                  </a:lnTo>
                  <a:lnTo>
                    <a:pt x="293" y="203"/>
                  </a:lnTo>
                  <a:lnTo>
                    <a:pt x="353" y="215"/>
                  </a:lnTo>
                  <a:lnTo>
                    <a:pt x="413" y="227"/>
                  </a:lnTo>
                  <a:lnTo>
                    <a:pt x="479" y="233"/>
                  </a:lnTo>
                  <a:lnTo>
                    <a:pt x="556" y="239"/>
                  </a:lnTo>
                  <a:lnTo>
                    <a:pt x="634" y="245"/>
                  </a:lnTo>
                  <a:lnTo>
                    <a:pt x="724" y="245"/>
                  </a:lnTo>
                  <a:lnTo>
                    <a:pt x="855" y="245"/>
                  </a:lnTo>
                  <a:lnTo>
                    <a:pt x="969" y="239"/>
                  </a:lnTo>
                  <a:lnTo>
                    <a:pt x="969" y="60"/>
                  </a:lnTo>
                  <a:lnTo>
                    <a:pt x="700" y="60"/>
                  </a:lnTo>
                  <a:lnTo>
                    <a:pt x="503" y="54"/>
                  </a:lnTo>
                  <a:lnTo>
                    <a:pt x="317" y="42"/>
                  </a:lnTo>
                  <a:lnTo>
                    <a:pt x="150" y="24"/>
                  </a:lnTo>
                  <a:lnTo>
                    <a:pt x="72" y="12"/>
                  </a:lnTo>
                  <a:lnTo>
                    <a:pt x="0" y="0"/>
                  </a:lnTo>
                  <a:lnTo>
                    <a:pt x="0" y="0"/>
                  </a:lnTo>
                  <a:close/>
                </a:path>
              </a:pathLst>
            </a:custGeom>
            <a:gradFill rotWithShape="0">
              <a:gsLst>
                <a:gs pos="0">
                  <a:schemeClr val="bg2"/>
                </a:gs>
                <a:gs pos="100000">
                  <a:schemeClr val="bg2">
                    <a:gamma/>
                    <a:tint val="81961"/>
                    <a:invGamma/>
                  </a:schemeClr>
                </a:gs>
              </a:gsLst>
              <a:lin ang="18900000" scaled="1"/>
            </a:gradFill>
            <a:ln w="9525">
              <a:noFill/>
              <a:round/>
              <a:headEnd/>
              <a:tailEnd/>
            </a:ln>
          </p:spPr>
          <p:txBody>
            <a:bodyPr/>
            <a:lstStyle/>
            <a:p>
              <a:pPr>
                <a:defRPr/>
              </a:pPr>
              <a:endParaRPr lang="en-US">
                <a:latin typeface="Tahoma" charset="0"/>
                <a:cs typeface="+mn-cs"/>
              </a:endParaRPr>
            </a:p>
          </p:txBody>
        </p:sp>
        <p:sp>
          <p:nvSpPr>
            <p:cNvPr id="24591" name="Freeform 15"/>
            <p:cNvSpPr>
              <a:spLocks/>
            </p:cNvSpPr>
            <p:nvPr userDrawn="1"/>
          </p:nvSpPr>
          <p:spPr bwMode="ltGray">
            <a:xfrm>
              <a:off x="4804" y="3591"/>
              <a:ext cx="954" cy="90"/>
            </a:xfrm>
            <a:custGeom>
              <a:avLst/>
              <a:gdLst/>
              <a:ahLst/>
              <a:cxnLst>
                <a:cxn ang="0">
                  <a:pos x="700" y="0"/>
                </a:cxn>
                <a:cxn ang="0">
                  <a:pos x="598" y="0"/>
                </a:cxn>
                <a:cxn ang="0">
                  <a:pos x="515" y="0"/>
                </a:cxn>
                <a:cxn ang="0">
                  <a:pos x="431" y="0"/>
                </a:cxn>
                <a:cxn ang="0">
                  <a:pos x="365" y="0"/>
                </a:cxn>
                <a:cxn ang="0">
                  <a:pos x="299" y="0"/>
                </a:cxn>
                <a:cxn ang="0">
                  <a:pos x="245" y="0"/>
                </a:cxn>
                <a:cxn ang="0">
                  <a:pos x="198" y="0"/>
                </a:cxn>
                <a:cxn ang="0">
                  <a:pos x="162" y="0"/>
                </a:cxn>
                <a:cxn ang="0">
                  <a:pos x="126" y="6"/>
                </a:cxn>
                <a:cxn ang="0">
                  <a:pos x="96" y="6"/>
                </a:cxn>
                <a:cxn ang="0">
                  <a:pos x="54" y="12"/>
                </a:cxn>
                <a:cxn ang="0">
                  <a:pos x="30" y="12"/>
                </a:cxn>
                <a:cxn ang="0">
                  <a:pos x="12" y="18"/>
                </a:cxn>
                <a:cxn ang="0">
                  <a:pos x="6" y="18"/>
                </a:cxn>
                <a:cxn ang="0">
                  <a:pos x="0" y="24"/>
                </a:cxn>
                <a:cxn ang="0">
                  <a:pos x="6" y="30"/>
                </a:cxn>
                <a:cxn ang="0">
                  <a:pos x="24" y="36"/>
                </a:cxn>
                <a:cxn ang="0">
                  <a:pos x="54" y="42"/>
                </a:cxn>
                <a:cxn ang="0">
                  <a:pos x="102" y="54"/>
                </a:cxn>
                <a:cxn ang="0">
                  <a:pos x="168" y="60"/>
                </a:cxn>
                <a:cxn ang="0">
                  <a:pos x="251" y="66"/>
                </a:cxn>
                <a:cxn ang="0">
                  <a:pos x="341" y="78"/>
                </a:cxn>
                <a:cxn ang="0">
                  <a:pos x="449" y="84"/>
                </a:cxn>
                <a:cxn ang="0">
                  <a:pos x="568" y="84"/>
                </a:cxn>
                <a:cxn ang="0">
                  <a:pos x="694" y="90"/>
                </a:cxn>
                <a:cxn ang="0">
                  <a:pos x="825" y="90"/>
                </a:cxn>
                <a:cxn ang="0">
                  <a:pos x="951" y="90"/>
                </a:cxn>
                <a:cxn ang="0">
                  <a:pos x="951" y="6"/>
                </a:cxn>
                <a:cxn ang="0">
                  <a:pos x="831" y="6"/>
                </a:cxn>
                <a:cxn ang="0">
                  <a:pos x="772" y="6"/>
                </a:cxn>
                <a:cxn ang="0">
                  <a:pos x="700" y="0"/>
                </a:cxn>
                <a:cxn ang="0">
                  <a:pos x="700" y="0"/>
                </a:cxn>
              </a:cxnLst>
              <a:rect l="0" t="0" r="r" b="b"/>
              <a:pathLst>
                <a:path w="951" h="90">
                  <a:moveTo>
                    <a:pt x="700" y="0"/>
                  </a:moveTo>
                  <a:lnTo>
                    <a:pt x="598" y="0"/>
                  </a:lnTo>
                  <a:lnTo>
                    <a:pt x="515" y="0"/>
                  </a:lnTo>
                  <a:lnTo>
                    <a:pt x="431" y="0"/>
                  </a:lnTo>
                  <a:lnTo>
                    <a:pt x="365" y="0"/>
                  </a:lnTo>
                  <a:lnTo>
                    <a:pt x="299" y="0"/>
                  </a:lnTo>
                  <a:lnTo>
                    <a:pt x="245" y="0"/>
                  </a:lnTo>
                  <a:lnTo>
                    <a:pt x="198" y="0"/>
                  </a:lnTo>
                  <a:lnTo>
                    <a:pt x="162" y="0"/>
                  </a:lnTo>
                  <a:lnTo>
                    <a:pt x="126" y="6"/>
                  </a:lnTo>
                  <a:lnTo>
                    <a:pt x="96" y="6"/>
                  </a:lnTo>
                  <a:lnTo>
                    <a:pt x="54" y="12"/>
                  </a:lnTo>
                  <a:lnTo>
                    <a:pt x="30" y="12"/>
                  </a:lnTo>
                  <a:lnTo>
                    <a:pt x="12" y="18"/>
                  </a:lnTo>
                  <a:lnTo>
                    <a:pt x="6" y="18"/>
                  </a:lnTo>
                  <a:lnTo>
                    <a:pt x="0" y="24"/>
                  </a:lnTo>
                  <a:lnTo>
                    <a:pt x="6" y="30"/>
                  </a:lnTo>
                  <a:lnTo>
                    <a:pt x="24" y="36"/>
                  </a:lnTo>
                  <a:lnTo>
                    <a:pt x="54" y="42"/>
                  </a:lnTo>
                  <a:lnTo>
                    <a:pt x="102" y="54"/>
                  </a:lnTo>
                  <a:lnTo>
                    <a:pt x="168" y="60"/>
                  </a:lnTo>
                  <a:lnTo>
                    <a:pt x="251" y="66"/>
                  </a:lnTo>
                  <a:lnTo>
                    <a:pt x="341" y="78"/>
                  </a:lnTo>
                  <a:lnTo>
                    <a:pt x="449" y="84"/>
                  </a:lnTo>
                  <a:lnTo>
                    <a:pt x="568" y="84"/>
                  </a:lnTo>
                  <a:lnTo>
                    <a:pt x="694" y="90"/>
                  </a:lnTo>
                  <a:lnTo>
                    <a:pt x="825" y="90"/>
                  </a:lnTo>
                  <a:lnTo>
                    <a:pt x="951" y="90"/>
                  </a:lnTo>
                  <a:lnTo>
                    <a:pt x="951" y="6"/>
                  </a:lnTo>
                  <a:lnTo>
                    <a:pt x="831" y="6"/>
                  </a:lnTo>
                  <a:lnTo>
                    <a:pt x="772" y="6"/>
                  </a:lnTo>
                  <a:lnTo>
                    <a:pt x="700" y="0"/>
                  </a:lnTo>
                  <a:lnTo>
                    <a:pt x="700"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lstStyle/>
            <a:p>
              <a:pPr>
                <a:defRPr/>
              </a:pPr>
              <a:endParaRPr lang="en-US">
                <a:latin typeface="Tahoma" charset="0"/>
                <a:cs typeface="+mn-cs"/>
              </a:endParaRPr>
            </a:p>
          </p:txBody>
        </p:sp>
        <p:sp>
          <p:nvSpPr>
            <p:cNvPr id="24592" name="Freeform 16"/>
            <p:cNvSpPr>
              <a:spLocks/>
            </p:cNvSpPr>
            <p:nvPr userDrawn="1"/>
          </p:nvSpPr>
          <p:spPr bwMode="ltGray">
            <a:xfrm>
              <a:off x="3059" y="1541"/>
              <a:ext cx="102" cy="155"/>
            </a:xfrm>
            <a:custGeom>
              <a:avLst/>
              <a:gdLst/>
              <a:ahLst/>
              <a:cxnLst>
                <a:cxn ang="0">
                  <a:pos x="102" y="0"/>
                </a:cxn>
                <a:cxn ang="0">
                  <a:pos x="0" y="12"/>
                </a:cxn>
                <a:cxn ang="0">
                  <a:pos x="30" y="72"/>
                </a:cxn>
                <a:cxn ang="0">
                  <a:pos x="30" y="155"/>
                </a:cxn>
                <a:cxn ang="0">
                  <a:pos x="72" y="155"/>
                </a:cxn>
                <a:cxn ang="0">
                  <a:pos x="72" y="66"/>
                </a:cxn>
                <a:cxn ang="0">
                  <a:pos x="102" y="0"/>
                </a:cxn>
                <a:cxn ang="0">
                  <a:pos x="102" y="0"/>
                </a:cxn>
              </a:cxnLst>
              <a:rect l="0" t="0" r="r" b="b"/>
              <a:pathLst>
                <a:path w="102" h="155">
                  <a:moveTo>
                    <a:pt x="102" y="0"/>
                  </a:moveTo>
                  <a:lnTo>
                    <a:pt x="0" y="12"/>
                  </a:lnTo>
                  <a:lnTo>
                    <a:pt x="30" y="72"/>
                  </a:lnTo>
                  <a:lnTo>
                    <a:pt x="30" y="155"/>
                  </a:lnTo>
                  <a:lnTo>
                    <a:pt x="72" y="155"/>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24593" name="Freeform 17"/>
            <p:cNvSpPr>
              <a:spLocks noEditPoints="1"/>
            </p:cNvSpPr>
            <p:nvPr userDrawn="1"/>
          </p:nvSpPr>
          <p:spPr bwMode="ltGray">
            <a:xfrm>
              <a:off x="3059" y="1690"/>
              <a:ext cx="90" cy="96"/>
            </a:xfrm>
            <a:custGeom>
              <a:avLst/>
              <a:gdLst/>
              <a:ahLst/>
              <a:cxnLst>
                <a:cxn ang="0">
                  <a:pos x="48" y="96"/>
                </a:cxn>
                <a:cxn ang="0">
                  <a:pos x="72" y="72"/>
                </a:cxn>
                <a:cxn ang="0">
                  <a:pos x="84" y="48"/>
                </a:cxn>
                <a:cxn ang="0">
                  <a:pos x="90" y="36"/>
                </a:cxn>
                <a:cxn ang="0">
                  <a:pos x="84" y="24"/>
                </a:cxn>
                <a:cxn ang="0">
                  <a:pos x="66" y="6"/>
                </a:cxn>
                <a:cxn ang="0">
                  <a:pos x="42" y="0"/>
                </a:cxn>
                <a:cxn ang="0">
                  <a:pos x="24" y="0"/>
                </a:cxn>
                <a:cxn ang="0">
                  <a:pos x="12" y="12"/>
                </a:cxn>
                <a:cxn ang="0">
                  <a:pos x="6" y="24"/>
                </a:cxn>
                <a:cxn ang="0">
                  <a:pos x="0" y="36"/>
                </a:cxn>
                <a:cxn ang="0">
                  <a:pos x="12" y="66"/>
                </a:cxn>
                <a:cxn ang="0">
                  <a:pos x="30" y="84"/>
                </a:cxn>
                <a:cxn ang="0">
                  <a:pos x="48" y="96"/>
                </a:cxn>
                <a:cxn ang="0">
                  <a:pos x="48" y="96"/>
                </a:cxn>
                <a:cxn ang="0">
                  <a:pos x="48" y="12"/>
                </a:cxn>
                <a:cxn ang="0">
                  <a:pos x="66" y="18"/>
                </a:cxn>
                <a:cxn ang="0">
                  <a:pos x="72" y="24"/>
                </a:cxn>
                <a:cxn ang="0">
                  <a:pos x="72" y="36"/>
                </a:cxn>
                <a:cxn ang="0">
                  <a:pos x="72" y="48"/>
                </a:cxn>
                <a:cxn ang="0">
                  <a:pos x="54" y="66"/>
                </a:cxn>
                <a:cxn ang="0">
                  <a:pos x="48" y="78"/>
                </a:cxn>
                <a:cxn ang="0">
                  <a:pos x="30" y="66"/>
                </a:cxn>
                <a:cxn ang="0">
                  <a:pos x="24" y="48"/>
                </a:cxn>
                <a:cxn ang="0">
                  <a:pos x="18" y="30"/>
                </a:cxn>
                <a:cxn ang="0">
                  <a:pos x="30" y="12"/>
                </a:cxn>
                <a:cxn ang="0">
                  <a:pos x="48" y="12"/>
                </a:cxn>
                <a:cxn ang="0">
                  <a:pos x="48" y="12"/>
                </a:cxn>
              </a:cxnLst>
              <a:rect l="0" t="0" r="r" b="b"/>
              <a:pathLst>
                <a:path w="90" h="96">
                  <a:moveTo>
                    <a:pt x="48" y="96"/>
                  </a:moveTo>
                  <a:lnTo>
                    <a:pt x="72" y="72"/>
                  </a:lnTo>
                  <a:lnTo>
                    <a:pt x="84" y="48"/>
                  </a:lnTo>
                  <a:lnTo>
                    <a:pt x="90" y="36"/>
                  </a:lnTo>
                  <a:lnTo>
                    <a:pt x="84" y="24"/>
                  </a:lnTo>
                  <a:lnTo>
                    <a:pt x="66" y="6"/>
                  </a:lnTo>
                  <a:lnTo>
                    <a:pt x="42" y="0"/>
                  </a:lnTo>
                  <a:lnTo>
                    <a:pt x="24" y="0"/>
                  </a:lnTo>
                  <a:lnTo>
                    <a:pt x="12" y="12"/>
                  </a:lnTo>
                  <a:lnTo>
                    <a:pt x="6" y="24"/>
                  </a:lnTo>
                  <a:lnTo>
                    <a:pt x="0" y="36"/>
                  </a:lnTo>
                  <a:lnTo>
                    <a:pt x="12" y="66"/>
                  </a:lnTo>
                  <a:lnTo>
                    <a:pt x="30" y="84"/>
                  </a:lnTo>
                  <a:lnTo>
                    <a:pt x="48" y="96"/>
                  </a:lnTo>
                  <a:lnTo>
                    <a:pt x="48" y="96"/>
                  </a:lnTo>
                  <a:close/>
                  <a:moveTo>
                    <a:pt x="48" y="12"/>
                  </a:moveTo>
                  <a:lnTo>
                    <a:pt x="66" y="18"/>
                  </a:lnTo>
                  <a:lnTo>
                    <a:pt x="72" y="24"/>
                  </a:lnTo>
                  <a:lnTo>
                    <a:pt x="72" y="36"/>
                  </a:lnTo>
                  <a:lnTo>
                    <a:pt x="72" y="48"/>
                  </a:lnTo>
                  <a:lnTo>
                    <a:pt x="54" y="66"/>
                  </a:lnTo>
                  <a:lnTo>
                    <a:pt x="48" y="78"/>
                  </a:lnTo>
                  <a:lnTo>
                    <a:pt x="30" y="66"/>
                  </a:lnTo>
                  <a:lnTo>
                    <a:pt x="24"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24594" name="Freeform 18"/>
            <p:cNvSpPr>
              <a:spLocks noEditPoints="1"/>
            </p:cNvSpPr>
            <p:nvPr userDrawn="1"/>
          </p:nvSpPr>
          <p:spPr bwMode="ltGray">
            <a:xfrm>
              <a:off x="3059" y="1768"/>
              <a:ext cx="90" cy="108"/>
            </a:xfrm>
            <a:custGeom>
              <a:avLst/>
              <a:gdLst/>
              <a:ahLst/>
              <a:cxnLst>
                <a:cxn ang="0">
                  <a:pos x="0" y="90"/>
                </a:cxn>
                <a:cxn ang="0">
                  <a:pos x="12" y="102"/>
                </a:cxn>
                <a:cxn ang="0">
                  <a:pos x="24" y="108"/>
                </a:cxn>
                <a:cxn ang="0">
                  <a:pos x="54" y="108"/>
                </a:cxn>
                <a:cxn ang="0">
                  <a:pos x="78" y="96"/>
                </a:cxn>
                <a:cxn ang="0">
                  <a:pos x="90" y="72"/>
                </a:cxn>
                <a:cxn ang="0">
                  <a:pos x="84" y="42"/>
                </a:cxn>
                <a:cxn ang="0">
                  <a:pos x="66" y="24"/>
                </a:cxn>
                <a:cxn ang="0">
                  <a:pos x="54" y="12"/>
                </a:cxn>
                <a:cxn ang="0">
                  <a:pos x="48" y="6"/>
                </a:cxn>
                <a:cxn ang="0">
                  <a:pos x="48" y="6"/>
                </a:cxn>
                <a:cxn ang="0">
                  <a:pos x="48" y="0"/>
                </a:cxn>
                <a:cxn ang="0">
                  <a:pos x="24" y="24"/>
                </a:cxn>
                <a:cxn ang="0">
                  <a:pos x="6" y="48"/>
                </a:cxn>
                <a:cxn ang="0">
                  <a:pos x="0" y="66"/>
                </a:cxn>
                <a:cxn ang="0">
                  <a:pos x="0" y="90"/>
                </a:cxn>
                <a:cxn ang="0">
                  <a:pos x="0" y="90"/>
                </a:cxn>
                <a:cxn ang="0">
                  <a:pos x="12" y="66"/>
                </a:cxn>
                <a:cxn ang="0">
                  <a:pos x="18" y="48"/>
                </a:cxn>
                <a:cxn ang="0">
                  <a:pos x="30" y="36"/>
                </a:cxn>
                <a:cxn ang="0">
                  <a:pos x="42" y="24"/>
                </a:cxn>
                <a:cxn ang="0">
                  <a:pos x="48" y="18"/>
                </a:cxn>
                <a:cxn ang="0">
                  <a:pos x="66" y="30"/>
                </a:cxn>
                <a:cxn ang="0">
                  <a:pos x="72" y="48"/>
                </a:cxn>
                <a:cxn ang="0">
                  <a:pos x="78" y="72"/>
                </a:cxn>
                <a:cxn ang="0">
                  <a:pos x="78" y="84"/>
                </a:cxn>
                <a:cxn ang="0">
                  <a:pos x="66" y="96"/>
                </a:cxn>
                <a:cxn ang="0">
                  <a:pos x="42" y="102"/>
                </a:cxn>
                <a:cxn ang="0">
                  <a:pos x="30" y="96"/>
                </a:cxn>
                <a:cxn ang="0">
                  <a:pos x="18" y="90"/>
                </a:cxn>
                <a:cxn ang="0">
                  <a:pos x="12" y="78"/>
                </a:cxn>
                <a:cxn ang="0">
                  <a:pos x="12" y="66"/>
                </a:cxn>
                <a:cxn ang="0">
                  <a:pos x="12" y="66"/>
                </a:cxn>
              </a:cxnLst>
              <a:rect l="0" t="0" r="r" b="b"/>
              <a:pathLst>
                <a:path w="90" h="108">
                  <a:moveTo>
                    <a:pt x="0" y="90"/>
                  </a:moveTo>
                  <a:lnTo>
                    <a:pt x="12" y="102"/>
                  </a:lnTo>
                  <a:lnTo>
                    <a:pt x="24" y="108"/>
                  </a:lnTo>
                  <a:lnTo>
                    <a:pt x="54" y="108"/>
                  </a:lnTo>
                  <a:lnTo>
                    <a:pt x="78" y="96"/>
                  </a:lnTo>
                  <a:lnTo>
                    <a:pt x="90" y="72"/>
                  </a:lnTo>
                  <a:lnTo>
                    <a:pt x="84" y="42"/>
                  </a:lnTo>
                  <a:lnTo>
                    <a:pt x="66" y="24"/>
                  </a:lnTo>
                  <a:lnTo>
                    <a:pt x="54" y="12"/>
                  </a:lnTo>
                  <a:lnTo>
                    <a:pt x="48" y="6"/>
                  </a:lnTo>
                  <a:lnTo>
                    <a:pt x="48" y="6"/>
                  </a:lnTo>
                  <a:lnTo>
                    <a:pt x="48" y="0"/>
                  </a:lnTo>
                  <a:lnTo>
                    <a:pt x="24" y="24"/>
                  </a:lnTo>
                  <a:lnTo>
                    <a:pt x="6" y="48"/>
                  </a:lnTo>
                  <a:lnTo>
                    <a:pt x="0" y="66"/>
                  </a:lnTo>
                  <a:lnTo>
                    <a:pt x="0" y="90"/>
                  </a:lnTo>
                  <a:lnTo>
                    <a:pt x="0" y="90"/>
                  </a:lnTo>
                  <a:close/>
                  <a:moveTo>
                    <a:pt x="12" y="66"/>
                  </a:moveTo>
                  <a:lnTo>
                    <a:pt x="18" y="48"/>
                  </a:lnTo>
                  <a:lnTo>
                    <a:pt x="30" y="36"/>
                  </a:lnTo>
                  <a:lnTo>
                    <a:pt x="42" y="24"/>
                  </a:lnTo>
                  <a:lnTo>
                    <a:pt x="48" y="18"/>
                  </a:lnTo>
                  <a:lnTo>
                    <a:pt x="66" y="30"/>
                  </a:lnTo>
                  <a:lnTo>
                    <a:pt x="72" y="48"/>
                  </a:lnTo>
                  <a:lnTo>
                    <a:pt x="78" y="72"/>
                  </a:lnTo>
                  <a:lnTo>
                    <a:pt x="78" y="84"/>
                  </a:lnTo>
                  <a:lnTo>
                    <a:pt x="66" y="96"/>
                  </a:lnTo>
                  <a:lnTo>
                    <a:pt x="42" y="102"/>
                  </a:lnTo>
                  <a:lnTo>
                    <a:pt x="30" y="96"/>
                  </a:lnTo>
                  <a:lnTo>
                    <a:pt x="18"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24595" name="Freeform 19"/>
            <p:cNvSpPr>
              <a:spLocks/>
            </p:cNvSpPr>
            <p:nvPr userDrawn="1"/>
          </p:nvSpPr>
          <p:spPr bwMode="ltGray">
            <a:xfrm>
              <a:off x="5470" y="1205"/>
              <a:ext cx="102" cy="156"/>
            </a:xfrm>
            <a:custGeom>
              <a:avLst/>
              <a:gdLst/>
              <a:ahLst/>
              <a:cxnLst>
                <a:cxn ang="0">
                  <a:pos x="102" y="0"/>
                </a:cxn>
                <a:cxn ang="0">
                  <a:pos x="0" y="6"/>
                </a:cxn>
                <a:cxn ang="0">
                  <a:pos x="30" y="72"/>
                </a:cxn>
                <a:cxn ang="0">
                  <a:pos x="30" y="156"/>
                </a:cxn>
                <a:cxn ang="0">
                  <a:pos x="72" y="156"/>
                </a:cxn>
                <a:cxn ang="0">
                  <a:pos x="72" y="66"/>
                </a:cxn>
                <a:cxn ang="0">
                  <a:pos x="102" y="0"/>
                </a:cxn>
                <a:cxn ang="0">
                  <a:pos x="102" y="0"/>
                </a:cxn>
              </a:cxnLst>
              <a:rect l="0" t="0" r="r" b="b"/>
              <a:pathLst>
                <a:path w="102" h="156">
                  <a:moveTo>
                    <a:pt x="102" y="0"/>
                  </a:moveTo>
                  <a:lnTo>
                    <a:pt x="0" y="6"/>
                  </a:lnTo>
                  <a:lnTo>
                    <a:pt x="30" y="72"/>
                  </a:lnTo>
                  <a:lnTo>
                    <a:pt x="30" y="156"/>
                  </a:lnTo>
                  <a:lnTo>
                    <a:pt x="72" y="156"/>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24596" name="Freeform 20"/>
            <p:cNvSpPr>
              <a:spLocks noEditPoints="1"/>
            </p:cNvSpPr>
            <p:nvPr userDrawn="1"/>
          </p:nvSpPr>
          <p:spPr bwMode="ltGray">
            <a:xfrm>
              <a:off x="5476" y="1349"/>
              <a:ext cx="84" cy="96"/>
            </a:xfrm>
            <a:custGeom>
              <a:avLst/>
              <a:gdLst/>
              <a:ahLst/>
              <a:cxnLst>
                <a:cxn ang="0">
                  <a:pos x="42" y="96"/>
                </a:cxn>
                <a:cxn ang="0">
                  <a:pos x="66" y="78"/>
                </a:cxn>
                <a:cxn ang="0">
                  <a:pos x="84" y="54"/>
                </a:cxn>
                <a:cxn ang="0">
                  <a:pos x="84" y="30"/>
                </a:cxn>
                <a:cxn ang="0">
                  <a:pos x="66" y="6"/>
                </a:cxn>
                <a:cxn ang="0">
                  <a:pos x="42" y="0"/>
                </a:cxn>
                <a:cxn ang="0">
                  <a:pos x="24" y="6"/>
                </a:cxn>
                <a:cxn ang="0">
                  <a:pos x="12" y="18"/>
                </a:cxn>
                <a:cxn ang="0">
                  <a:pos x="6" y="30"/>
                </a:cxn>
                <a:cxn ang="0">
                  <a:pos x="0" y="42"/>
                </a:cxn>
                <a:cxn ang="0">
                  <a:pos x="12" y="66"/>
                </a:cxn>
                <a:cxn ang="0">
                  <a:pos x="30" y="84"/>
                </a:cxn>
                <a:cxn ang="0">
                  <a:pos x="42" y="96"/>
                </a:cxn>
                <a:cxn ang="0">
                  <a:pos x="42" y="96"/>
                </a:cxn>
                <a:cxn ang="0">
                  <a:pos x="48" y="12"/>
                </a:cxn>
                <a:cxn ang="0">
                  <a:pos x="66" y="18"/>
                </a:cxn>
                <a:cxn ang="0">
                  <a:pos x="72" y="30"/>
                </a:cxn>
                <a:cxn ang="0">
                  <a:pos x="72" y="42"/>
                </a:cxn>
                <a:cxn ang="0">
                  <a:pos x="66" y="54"/>
                </a:cxn>
                <a:cxn ang="0">
                  <a:pos x="54" y="72"/>
                </a:cxn>
                <a:cxn ang="0">
                  <a:pos x="42" y="84"/>
                </a:cxn>
                <a:cxn ang="0">
                  <a:pos x="42" y="84"/>
                </a:cxn>
                <a:cxn ang="0">
                  <a:pos x="30" y="72"/>
                </a:cxn>
                <a:cxn ang="0">
                  <a:pos x="18" y="54"/>
                </a:cxn>
                <a:cxn ang="0">
                  <a:pos x="18" y="30"/>
                </a:cxn>
                <a:cxn ang="0">
                  <a:pos x="30" y="18"/>
                </a:cxn>
                <a:cxn ang="0">
                  <a:pos x="48" y="12"/>
                </a:cxn>
                <a:cxn ang="0">
                  <a:pos x="48" y="12"/>
                </a:cxn>
              </a:cxnLst>
              <a:rect l="0" t="0" r="r" b="b"/>
              <a:pathLst>
                <a:path w="84" h="96">
                  <a:moveTo>
                    <a:pt x="42" y="96"/>
                  </a:moveTo>
                  <a:lnTo>
                    <a:pt x="66" y="78"/>
                  </a:lnTo>
                  <a:lnTo>
                    <a:pt x="84" y="54"/>
                  </a:lnTo>
                  <a:lnTo>
                    <a:pt x="84" y="30"/>
                  </a:lnTo>
                  <a:lnTo>
                    <a:pt x="66" y="6"/>
                  </a:lnTo>
                  <a:lnTo>
                    <a:pt x="42" y="0"/>
                  </a:lnTo>
                  <a:lnTo>
                    <a:pt x="24" y="6"/>
                  </a:lnTo>
                  <a:lnTo>
                    <a:pt x="12" y="18"/>
                  </a:lnTo>
                  <a:lnTo>
                    <a:pt x="6" y="30"/>
                  </a:lnTo>
                  <a:lnTo>
                    <a:pt x="0" y="42"/>
                  </a:lnTo>
                  <a:lnTo>
                    <a:pt x="12" y="66"/>
                  </a:lnTo>
                  <a:lnTo>
                    <a:pt x="30" y="84"/>
                  </a:lnTo>
                  <a:lnTo>
                    <a:pt x="42" y="96"/>
                  </a:lnTo>
                  <a:lnTo>
                    <a:pt x="42" y="96"/>
                  </a:lnTo>
                  <a:close/>
                  <a:moveTo>
                    <a:pt x="48" y="12"/>
                  </a:moveTo>
                  <a:lnTo>
                    <a:pt x="66" y="18"/>
                  </a:lnTo>
                  <a:lnTo>
                    <a:pt x="72" y="30"/>
                  </a:lnTo>
                  <a:lnTo>
                    <a:pt x="72" y="42"/>
                  </a:lnTo>
                  <a:lnTo>
                    <a:pt x="66" y="54"/>
                  </a:lnTo>
                  <a:lnTo>
                    <a:pt x="54" y="72"/>
                  </a:lnTo>
                  <a:lnTo>
                    <a:pt x="42" y="84"/>
                  </a:lnTo>
                  <a:lnTo>
                    <a:pt x="42" y="84"/>
                  </a:lnTo>
                  <a:lnTo>
                    <a:pt x="30" y="72"/>
                  </a:lnTo>
                  <a:lnTo>
                    <a:pt x="18" y="54"/>
                  </a:lnTo>
                  <a:lnTo>
                    <a:pt x="18" y="30"/>
                  </a:lnTo>
                  <a:lnTo>
                    <a:pt x="30" y="18"/>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24597" name="Freeform 21"/>
            <p:cNvSpPr>
              <a:spLocks noEditPoints="1"/>
            </p:cNvSpPr>
            <p:nvPr userDrawn="1"/>
          </p:nvSpPr>
          <p:spPr bwMode="ltGray">
            <a:xfrm>
              <a:off x="5470" y="1433"/>
              <a:ext cx="90" cy="108"/>
            </a:xfrm>
            <a:custGeom>
              <a:avLst/>
              <a:gdLst/>
              <a:ahLst/>
              <a:cxnLst>
                <a:cxn ang="0">
                  <a:pos x="6" y="90"/>
                </a:cxn>
                <a:cxn ang="0">
                  <a:pos x="18" y="102"/>
                </a:cxn>
                <a:cxn ang="0">
                  <a:pos x="30" y="108"/>
                </a:cxn>
                <a:cxn ang="0">
                  <a:pos x="60" y="108"/>
                </a:cxn>
                <a:cxn ang="0">
                  <a:pos x="84" y="96"/>
                </a:cxn>
                <a:cxn ang="0">
                  <a:pos x="90" y="84"/>
                </a:cxn>
                <a:cxn ang="0">
                  <a:pos x="90" y="66"/>
                </a:cxn>
                <a:cxn ang="0">
                  <a:pos x="84" y="36"/>
                </a:cxn>
                <a:cxn ang="0">
                  <a:pos x="72" y="18"/>
                </a:cxn>
                <a:cxn ang="0">
                  <a:pos x="60" y="6"/>
                </a:cxn>
                <a:cxn ang="0">
                  <a:pos x="54" y="0"/>
                </a:cxn>
                <a:cxn ang="0">
                  <a:pos x="54" y="0"/>
                </a:cxn>
                <a:cxn ang="0">
                  <a:pos x="48" y="0"/>
                </a:cxn>
                <a:cxn ang="0">
                  <a:pos x="24" y="24"/>
                </a:cxn>
                <a:cxn ang="0">
                  <a:pos x="12" y="48"/>
                </a:cxn>
                <a:cxn ang="0">
                  <a:pos x="0" y="66"/>
                </a:cxn>
                <a:cxn ang="0">
                  <a:pos x="6" y="90"/>
                </a:cxn>
                <a:cxn ang="0">
                  <a:pos x="6" y="90"/>
                </a:cxn>
                <a:cxn ang="0">
                  <a:pos x="18" y="66"/>
                </a:cxn>
                <a:cxn ang="0">
                  <a:pos x="24" y="48"/>
                </a:cxn>
                <a:cxn ang="0">
                  <a:pos x="36" y="30"/>
                </a:cxn>
                <a:cxn ang="0">
                  <a:pos x="42" y="18"/>
                </a:cxn>
                <a:cxn ang="0">
                  <a:pos x="48" y="12"/>
                </a:cxn>
                <a:cxn ang="0">
                  <a:pos x="78" y="42"/>
                </a:cxn>
                <a:cxn ang="0">
                  <a:pos x="84" y="66"/>
                </a:cxn>
                <a:cxn ang="0">
                  <a:pos x="66" y="90"/>
                </a:cxn>
                <a:cxn ang="0">
                  <a:pos x="54" y="96"/>
                </a:cxn>
                <a:cxn ang="0">
                  <a:pos x="42" y="96"/>
                </a:cxn>
                <a:cxn ang="0">
                  <a:pos x="30" y="96"/>
                </a:cxn>
                <a:cxn ang="0">
                  <a:pos x="24" y="84"/>
                </a:cxn>
                <a:cxn ang="0">
                  <a:pos x="18" y="78"/>
                </a:cxn>
                <a:cxn ang="0">
                  <a:pos x="18" y="66"/>
                </a:cxn>
                <a:cxn ang="0">
                  <a:pos x="18" y="66"/>
                </a:cxn>
              </a:cxnLst>
              <a:rect l="0" t="0" r="r" b="b"/>
              <a:pathLst>
                <a:path w="90" h="108">
                  <a:moveTo>
                    <a:pt x="6" y="90"/>
                  </a:moveTo>
                  <a:lnTo>
                    <a:pt x="18" y="102"/>
                  </a:lnTo>
                  <a:lnTo>
                    <a:pt x="30" y="108"/>
                  </a:lnTo>
                  <a:lnTo>
                    <a:pt x="60" y="108"/>
                  </a:lnTo>
                  <a:lnTo>
                    <a:pt x="84" y="96"/>
                  </a:lnTo>
                  <a:lnTo>
                    <a:pt x="90" y="84"/>
                  </a:lnTo>
                  <a:lnTo>
                    <a:pt x="90" y="66"/>
                  </a:lnTo>
                  <a:lnTo>
                    <a:pt x="84" y="36"/>
                  </a:lnTo>
                  <a:lnTo>
                    <a:pt x="72" y="18"/>
                  </a:lnTo>
                  <a:lnTo>
                    <a:pt x="60" y="6"/>
                  </a:lnTo>
                  <a:lnTo>
                    <a:pt x="54" y="0"/>
                  </a:lnTo>
                  <a:lnTo>
                    <a:pt x="54" y="0"/>
                  </a:lnTo>
                  <a:lnTo>
                    <a:pt x="48" y="0"/>
                  </a:lnTo>
                  <a:lnTo>
                    <a:pt x="24" y="24"/>
                  </a:lnTo>
                  <a:lnTo>
                    <a:pt x="12" y="48"/>
                  </a:lnTo>
                  <a:lnTo>
                    <a:pt x="0" y="66"/>
                  </a:lnTo>
                  <a:lnTo>
                    <a:pt x="6" y="90"/>
                  </a:lnTo>
                  <a:lnTo>
                    <a:pt x="6" y="90"/>
                  </a:lnTo>
                  <a:close/>
                  <a:moveTo>
                    <a:pt x="18" y="66"/>
                  </a:moveTo>
                  <a:lnTo>
                    <a:pt x="24" y="48"/>
                  </a:lnTo>
                  <a:lnTo>
                    <a:pt x="36" y="30"/>
                  </a:lnTo>
                  <a:lnTo>
                    <a:pt x="42" y="18"/>
                  </a:lnTo>
                  <a:lnTo>
                    <a:pt x="48" y="12"/>
                  </a:lnTo>
                  <a:lnTo>
                    <a:pt x="78" y="42"/>
                  </a:lnTo>
                  <a:lnTo>
                    <a:pt x="84" y="66"/>
                  </a:lnTo>
                  <a:lnTo>
                    <a:pt x="66" y="90"/>
                  </a:lnTo>
                  <a:lnTo>
                    <a:pt x="54" y="96"/>
                  </a:lnTo>
                  <a:lnTo>
                    <a:pt x="42" y="96"/>
                  </a:lnTo>
                  <a:lnTo>
                    <a:pt x="30" y="96"/>
                  </a:lnTo>
                  <a:lnTo>
                    <a:pt x="24" y="84"/>
                  </a:lnTo>
                  <a:lnTo>
                    <a:pt x="18" y="78"/>
                  </a:lnTo>
                  <a:lnTo>
                    <a:pt x="18" y="66"/>
                  </a:lnTo>
                  <a:lnTo>
                    <a:pt x="18"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24598" name="Freeform 22"/>
            <p:cNvSpPr>
              <a:spLocks noEditPoints="1"/>
            </p:cNvSpPr>
            <p:nvPr userDrawn="1"/>
          </p:nvSpPr>
          <p:spPr bwMode="ltGray">
            <a:xfrm>
              <a:off x="5428" y="3525"/>
              <a:ext cx="66" cy="96"/>
            </a:xfrm>
            <a:custGeom>
              <a:avLst/>
              <a:gdLst/>
              <a:ahLst/>
              <a:cxnLst>
                <a:cxn ang="0">
                  <a:pos x="30" y="96"/>
                </a:cxn>
                <a:cxn ang="0">
                  <a:pos x="54" y="72"/>
                </a:cxn>
                <a:cxn ang="0">
                  <a:pos x="66" y="48"/>
                </a:cxn>
                <a:cxn ang="0">
                  <a:pos x="66" y="24"/>
                </a:cxn>
                <a:cxn ang="0">
                  <a:pos x="54" y="6"/>
                </a:cxn>
                <a:cxn ang="0">
                  <a:pos x="30" y="0"/>
                </a:cxn>
                <a:cxn ang="0">
                  <a:pos x="18" y="0"/>
                </a:cxn>
                <a:cxn ang="0">
                  <a:pos x="6" y="12"/>
                </a:cxn>
                <a:cxn ang="0">
                  <a:pos x="0" y="36"/>
                </a:cxn>
                <a:cxn ang="0">
                  <a:pos x="6" y="60"/>
                </a:cxn>
                <a:cxn ang="0">
                  <a:pos x="18" y="84"/>
                </a:cxn>
                <a:cxn ang="0">
                  <a:pos x="30" y="96"/>
                </a:cxn>
                <a:cxn ang="0">
                  <a:pos x="30" y="96"/>
                </a:cxn>
                <a:cxn ang="0">
                  <a:pos x="30" y="12"/>
                </a:cxn>
                <a:cxn ang="0">
                  <a:pos x="48" y="18"/>
                </a:cxn>
                <a:cxn ang="0">
                  <a:pos x="54" y="24"/>
                </a:cxn>
                <a:cxn ang="0">
                  <a:pos x="54" y="36"/>
                </a:cxn>
                <a:cxn ang="0">
                  <a:pos x="48" y="48"/>
                </a:cxn>
                <a:cxn ang="0">
                  <a:pos x="36" y="66"/>
                </a:cxn>
                <a:cxn ang="0">
                  <a:pos x="30" y="78"/>
                </a:cxn>
                <a:cxn ang="0">
                  <a:pos x="18" y="66"/>
                </a:cxn>
                <a:cxn ang="0">
                  <a:pos x="12" y="48"/>
                </a:cxn>
                <a:cxn ang="0">
                  <a:pos x="6" y="30"/>
                </a:cxn>
                <a:cxn ang="0">
                  <a:pos x="18" y="12"/>
                </a:cxn>
                <a:cxn ang="0">
                  <a:pos x="30" y="12"/>
                </a:cxn>
                <a:cxn ang="0">
                  <a:pos x="30" y="12"/>
                </a:cxn>
              </a:cxnLst>
              <a:rect l="0" t="0" r="r" b="b"/>
              <a:pathLst>
                <a:path w="66" h="96">
                  <a:moveTo>
                    <a:pt x="30" y="96"/>
                  </a:moveTo>
                  <a:lnTo>
                    <a:pt x="54" y="72"/>
                  </a:lnTo>
                  <a:lnTo>
                    <a:pt x="66" y="48"/>
                  </a:lnTo>
                  <a:lnTo>
                    <a:pt x="66" y="24"/>
                  </a:lnTo>
                  <a:lnTo>
                    <a:pt x="54" y="6"/>
                  </a:lnTo>
                  <a:lnTo>
                    <a:pt x="30" y="0"/>
                  </a:lnTo>
                  <a:lnTo>
                    <a:pt x="18" y="0"/>
                  </a:lnTo>
                  <a:lnTo>
                    <a:pt x="6" y="12"/>
                  </a:lnTo>
                  <a:lnTo>
                    <a:pt x="0" y="36"/>
                  </a:lnTo>
                  <a:lnTo>
                    <a:pt x="6" y="60"/>
                  </a:lnTo>
                  <a:lnTo>
                    <a:pt x="18" y="84"/>
                  </a:lnTo>
                  <a:lnTo>
                    <a:pt x="30" y="96"/>
                  </a:lnTo>
                  <a:lnTo>
                    <a:pt x="30" y="96"/>
                  </a:lnTo>
                  <a:close/>
                  <a:moveTo>
                    <a:pt x="30" y="12"/>
                  </a:moveTo>
                  <a:lnTo>
                    <a:pt x="48" y="18"/>
                  </a:lnTo>
                  <a:lnTo>
                    <a:pt x="54" y="24"/>
                  </a:lnTo>
                  <a:lnTo>
                    <a:pt x="54" y="36"/>
                  </a:lnTo>
                  <a:lnTo>
                    <a:pt x="48" y="48"/>
                  </a:lnTo>
                  <a:lnTo>
                    <a:pt x="36" y="66"/>
                  </a:lnTo>
                  <a:lnTo>
                    <a:pt x="30" y="78"/>
                  </a:lnTo>
                  <a:lnTo>
                    <a:pt x="18" y="66"/>
                  </a:lnTo>
                  <a:lnTo>
                    <a:pt x="12" y="48"/>
                  </a:lnTo>
                  <a:lnTo>
                    <a:pt x="6" y="30"/>
                  </a:lnTo>
                  <a:lnTo>
                    <a:pt x="18" y="12"/>
                  </a:lnTo>
                  <a:lnTo>
                    <a:pt x="30" y="12"/>
                  </a:lnTo>
                  <a:lnTo>
                    <a:pt x="30"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24599" name="Freeform 23"/>
            <p:cNvSpPr>
              <a:spLocks/>
            </p:cNvSpPr>
            <p:nvPr userDrawn="1"/>
          </p:nvSpPr>
          <p:spPr bwMode="ltGray">
            <a:xfrm>
              <a:off x="3017" y="1127"/>
              <a:ext cx="2603" cy="444"/>
            </a:xfrm>
            <a:custGeom>
              <a:avLst/>
              <a:gdLst/>
              <a:ahLst/>
              <a:cxnLst>
                <a:cxn ang="0">
                  <a:pos x="2577" y="0"/>
                </a:cxn>
                <a:cxn ang="0">
                  <a:pos x="2594" y="72"/>
                </a:cxn>
                <a:cxn ang="0">
                  <a:pos x="6" y="444"/>
                </a:cxn>
                <a:cxn ang="0">
                  <a:pos x="0" y="396"/>
                </a:cxn>
                <a:cxn ang="0">
                  <a:pos x="1225" y="96"/>
                </a:cxn>
                <a:cxn ang="0">
                  <a:pos x="1351" y="78"/>
                </a:cxn>
                <a:cxn ang="0">
                  <a:pos x="2577" y="0"/>
                </a:cxn>
                <a:cxn ang="0">
                  <a:pos x="2577" y="0"/>
                </a:cxn>
              </a:cxnLst>
              <a:rect l="0" t="0" r="r" b="b"/>
              <a:pathLst>
                <a:path w="2594" h="444">
                  <a:moveTo>
                    <a:pt x="2577" y="0"/>
                  </a:moveTo>
                  <a:lnTo>
                    <a:pt x="2594" y="72"/>
                  </a:lnTo>
                  <a:lnTo>
                    <a:pt x="6" y="444"/>
                  </a:lnTo>
                  <a:lnTo>
                    <a:pt x="0" y="396"/>
                  </a:lnTo>
                  <a:lnTo>
                    <a:pt x="1225" y="96"/>
                  </a:lnTo>
                  <a:lnTo>
                    <a:pt x="1351" y="78"/>
                  </a:lnTo>
                  <a:lnTo>
                    <a:pt x="2577" y="0"/>
                  </a:lnTo>
                  <a:lnTo>
                    <a:pt x="2577"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lstStyle/>
            <a:p>
              <a:pPr>
                <a:defRPr/>
              </a:pPr>
              <a:endParaRPr lang="en-US">
                <a:latin typeface="Tahoma" charset="0"/>
                <a:cs typeface="+mn-cs"/>
              </a:endParaRPr>
            </a:p>
          </p:txBody>
        </p:sp>
        <p:sp>
          <p:nvSpPr>
            <p:cNvPr id="24600" name="Freeform 24"/>
            <p:cNvSpPr>
              <a:spLocks noEditPoints="1"/>
            </p:cNvSpPr>
            <p:nvPr userDrawn="1"/>
          </p:nvSpPr>
          <p:spPr bwMode="ltGray">
            <a:xfrm>
              <a:off x="2934" y="3773"/>
              <a:ext cx="84" cy="95"/>
            </a:xfrm>
            <a:custGeom>
              <a:avLst/>
              <a:gdLst/>
              <a:ahLst/>
              <a:cxnLst>
                <a:cxn ang="0">
                  <a:pos x="36" y="95"/>
                </a:cxn>
                <a:cxn ang="0">
                  <a:pos x="60" y="77"/>
                </a:cxn>
                <a:cxn ang="0">
                  <a:pos x="78" y="53"/>
                </a:cxn>
                <a:cxn ang="0">
                  <a:pos x="84" y="42"/>
                </a:cxn>
                <a:cxn ang="0">
                  <a:pos x="84" y="30"/>
                </a:cxn>
                <a:cxn ang="0">
                  <a:pos x="72" y="6"/>
                </a:cxn>
                <a:cxn ang="0">
                  <a:pos x="42" y="0"/>
                </a:cxn>
                <a:cxn ang="0">
                  <a:pos x="30" y="0"/>
                </a:cxn>
                <a:cxn ang="0">
                  <a:pos x="12" y="12"/>
                </a:cxn>
                <a:cxn ang="0">
                  <a:pos x="0" y="24"/>
                </a:cxn>
                <a:cxn ang="0">
                  <a:pos x="0" y="36"/>
                </a:cxn>
                <a:cxn ang="0">
                  <a:pos x="6" y="59"/>
                </a:cxn>
                <a:cxn ang="0">
                  <a:pos x="24" y="83"/>
                </a:cxn>
                <a:cxn ang="0">
                  <a:pos x="36" y="95"/>
                </a:cxn>
                <a:cxn ang="0">
                  <a:pos x="36" y="95"/>
                </a:cxn>
                <a:cxn ang="0">
                  <a:pos x="48" y="12"/>
                </a:cxn>
                <a:cxn ang="0">
                  <a:pos x="66" y="18"/>
                </a:cxn>
                <a:cxn ang="0">
                  <a:pos x="72" y="30"/>
                </a:cxn>
                <a:cxn ang="0">
                  <a:pos x="72" y="42"/>
                </a:cxn>
                <a:cxn ang="0">
                  <a:pos x="66" y="53"/>
                </a:cxn>
                <a:cxn ang="0">
                  <a:pos x="48" y="71"/>
                </a:cxn>
                <a:cxn ang="0">
                  <a:pos x="42" y="77"/>
                </a:cxn>
                <a:cxn ang="0">
                  <a:pos x="36" y="77"/>
                </a:cxn>
                <a:cxn ang="0">
                  <a:pos x="24" y="65"/>
                </a:cxn>
                <a:cxn ang="0">
                  <a:pos x="18" y="48"/>
                </a:cxn>
                <a:cxn ang="0">
                  <a:pos x="18" y="30"/>
                </a:cxn>
                <a:cxn ang="0">
                  <a:pos x="30" y="12"/>
                </a:cxn>
                <a:cxn ang="0">
                  <a:pos x="48" y="12"/>
                </a:cxn>
                <a:cxn ang="0">
                  <a:pos x="48" y="12"/>
                </a:cxn>
              </a:cxnLst>
              <a:rect l="0" t="0" r="r" b="b"/>
              <a:pathLst>
                <a:path w="84" h="95">
                  <a:moveTo>
                    <a:pt x="36" y="95"/>
                  </a:moveTo>
                  <a:lnTo>
                    <a:pt x="60" y="77"/>
                  </a:lnTo>
                  <a:lnTo>
                    <a:pt x="78" y="53"/>
                  </a:lnTo>
                  <a:lnTo>
                    <a:pt x="84" y="42"/>
                  </a:lnTo>
                  <a:lnTo>
                    <a:pt x="84" y="30"/>
                  </a:lnTo>
                  <a:lnTo>
                    <a:pt x="72" y="6"/>
                  </a:lnTo>
                  <a:lnTo>
                    <a:pt x="42" y="0"/>
                  </a:lnTo>
                  <a:lnTo>
                    <a:pt x="30" y="0"/>
                  </a:lnTo>
                  <a:lnTo>
                    <a:pt x="12" y="12"/>
                  </a:lnTo>
                  <a:lnTo>
                    <a:pt x="0" y="24"/>
                  </a:lnTo>
                  <a:lnTo>
                    <a:pt x="0" y="36"/>
                  </a:lnTo>
                  <a:lnTo>
                    <a:pt x="6" y="59"/>
                  </a:lnTo>
                  <a:lnTo>
                    <a:pt x="24" y="83"/>
                  </a:lnTo>
                  <a:lnTo>
                    <a:pt x="36" y="95"/>
                  </a:lnTo>
                  <a:lnTo>
                    <a:pt x="36" y="95"/>
                  </a:lnTo>
                  <a:close/>
                  <a:moveTo>
                    <a:pt x="48" y="12"/>
                  </a:moveTo>
                  <a:lnTo>
                    <a:pt x="66" y="18"/>
                  </a:lnTo>
                  <a:lnTo>
                    <a:pt x="72" y="30"/>
                  </a:lnTo>
                  <a:lnTo>
                    <a:pt x="72" y="42"/>
                  </a:lnTo>
                  <a:lnTo>
                    <a:pt x="66" y="53"/>
                  </a:lnTo>
                  <a:lnTo>
                    <a:pt x="48" y="71"/>
                  </a:lnTo>
                  <a:lnTo>
                    <a:pt x="42" y="77"/>
                  </a:lnTo>
                  <a:lnTo>
                    <a:pt x="36" y="77"/>
                  </a:lnTo>
                  <a:lnTo>
                    <a:pt x="24" y="65"/>
                  </a:lnTo>
                  <a:lnTo>
                    <a:pt x="18"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24601" name="Freeform 25"/>
            <p:cNvSpPr>
              <a:spLocks noEditPoints="1"/>
            </p:cNvSpPr>
            <p:nvPr userDrawn="1"/>
          </p:nvSpPr>
          <p:spPr bwMode="ltGray">
            <a:xfrm>
              <a:off x="3779" y="3872"/>
              <a:ext cx="90" cy="108"/>
            </a:xfrm>
            <a:custGeom>
              <a:avLst/>
              <a:gdLst/>
              <a:ahLst/>
              <a:cxnLst>
                <a:cxn ang="0">
                  <a:pos x="12" y="96"/>
                </a:cxn>
                <a:cxn ang="0">
                  <a:pos x="24" y="108"/>
                </a:cxn>
                <a:cxn ang="0">
                  <a:pos x="42" y="108"/>
                </a:cxn>
                <a:cxn ang="0">
                  <a:pos x="66" y="102"/>
                </a:cxn>
                <a:cxn ang="0">
                  <a:pos x="84" y="78"/>
                </a:cxn>
                <a:cxn ang="0">
                  <a:pos x="90" y="66"/>
                </a:cxn>
                <a:cxn ang="0">
                  <a:pos x="84" y="48"/>
                </a:cxn>
                <a:cxn ang="0">
                  <a:pos x="66" y="24"/>
                </a:cxn>
                <a:cxn ang="0">
                  <a:pos x="48" y="12"/>
                </a:cxn>
                <a:cxn ang="0">
                  <a:pos x="36" y="0"/>
                </a:cxn>
                <a:cxn ang="0">
                  <a:pos x="30" y="0"/>
                </a:cxn>
                <a:cxn ang="0">
                  <a:pos x="30" y="0"/>
                </a:cxn>
                <a:cxn ang="0">
                  <a:pos x="24" y="0"/>
                </a:cxn>
                <a:cxn ang="0">
                  <a:pos x="12" y="30"/>
                </a:cxn>
                <a:cxn ang="0">
                  <a:pos x="0" y="54"/>
                </a:cxn>
                <a:cxn ang="0">
                  <a:pos x="0" y="78"/>
                </a:cxn>
                <a:cxn ang="0">
                  <a:pos x="12" y="96"/>
                </a:cxn>
                <a:cxn ang="0">
                  <a:pos x="12" y="96"/>
                </a:cxn>
                <a:cxn ang="0">
                  <a:pos x="12" y="72"/>
                </a:cxn>
                <a:cxn ang="0">
                  <a:pos x="18" y="54"/>
                </a:cxn>
                <a:cxn ang="0">
                  <a:pos x="24" y="36"/>
                </a:cxn>
                <a:cxn ang="0">
                  <a:pos x="30" y="18"/>
                </a:cxn>
                <a:cxn ang="0">
                  <a:pos x="30" y="12"/>
                </a:cxn>
                <a:cxn ang="0">
                  <a:pos x="48" y="24"/>
                </a:cxn>
                <a:cxn ang="0">
                  <a:pos x="66" y="36"/>
                </a:cxn>
                <a:cxn ang="0">
                  <a:pos x="78" y="54"/>
                </a:cxn>
                <a:cxn ang="0">
                  <a:pos x="78" y="72"/>
                </a:cxn>
                <a:cxn ang="0">
                  <a:pos x="72" y="84"/>
                </a:cxn>
                <a:cxn ang="0">
                  <a:pos x="48" y="96"/>
                </a:cxn>
                <a:cxn ang="0">
                  <a:pos x="36" y="96"/>
                </a:cxn>
                <a:cxn ang="0">
                  <a:pos x="24" y="90"/>
                </a:cxn>
                <a:cxn ang="0">
                  <a:pos x="18" y="84"/>
                </a:cxn>
                <a:cxn ang="0">
                  <a:pos x="12" y="72"/>
                </a:cxn>
                <a:cxn ang="0">
                  <a:pos x="12" y="72"/>
                </a:cxn>
              </a:cxnLst>
              <a:rect l="0" t="0" r="r" b="b"/>
              <a:pathLst>
                <a:path w="90" h="108">
                  <a:moveTo>
                    <a:pt x="12" y="96"/>
                  </a:moveTo>
                  <a:lnTo>
                    <a:pt x="24" y="108"/>
                  </a:lnTo>
                  <a:lnTo>
                    <a:pt x="42" y="108"/>
                  </a:lnTo>
                  <a:lnTo>
                    <a:pt x="66" y="102"/>
                  </a:lnTo>
                  <a:lnTo>
                    <a:pt x="84" y="78"/>
                  </a:lnTo>
                  <a:lnTo>
                    <a:pt x="90" y="66"/>
                  </a:lnTo>
                  <a:lnTo>
                    <a:pt x="84" y="48"/>
                  </a:lnTo>
                  <a:lnTo>
                    <a:pt x="66" y="24"/>
                  </a:lnTo>
                  <a:lnTo>
                    <a:pt x="48" y="12"/>
                  </a:lnTo>
                  <a:lnTo>
                    <a:pt x="36" y="0"/>
                  </a:lnTo>
                  <a:lnTo>
                    <a:pt x="30" y="0"/>
                  </a:lnTo>
                  <a:lnTo>
                    <a:pt x="30" y="0"/>
                  </a:lnTo>
                  <a:lnTo>
                    <a:pt x="24" y="0"/>
                  </a:lnTo>
                  <a:lnTo>
                    <a:pt x="12" y="30"/>
                  </a:lnTo>
                  <a:lnTo>
                    <a:pt x="0" y="54"/>
                  </a:lnTo>
                  <a:lnTo>
                    <a:pt x="0" y="78"/>
                  </a:lnTo>
                  <a:lnTo>
                    <a:pt x="12" y="96"/>
                  </a:lnTo>
                  <a:lnTo>
                    <a:pt x="12" y="96"/>
                  </a:lnTo>
                  <a:close/>
                  <a:moveTo>
                    <a:pt x="12" y="72"/>
                  </a:moveTo>
                  <a:lnTo>
                    <a:pt x="18" y="54"/>
                  </a:lnTo>
                  <a:lnTo>
                    <a:pt x="24" y="36"/>
                  </a:lnTo>
                  <a:lnTo>
                    <a:pt x="30" y="18"/>
                  </a:lnTo>
                  <a:lnTo>
                    <a:pt x="30" y="12"/>
                  </a:lnTo>
                  <a:lnTo>
                    <a:pt x="48" y="24"/>
                  </a:lnTo>
                  <a:lnTo>
                    <a:pt x="66" y="36"/>
                  </a:lnTo>
                  <a:lnTo>
                    <a:pt x="78" y="54"/>
                  </a:lnTo>
                  <a:lnTo>
                    <a:pt x="78" y="72"/>
                  </a:lnTo>
                  <a:lnTo>
                    <a:pt x="72" y="84"/>
                  </a:lnTo>
                  <a:lnTo>
                    <a:pt x="48" y="96"/>
                  </a:lnTo>
                  <a:lnTo>
                    <a:pt x="36" y="96"/>
                  </a:lnTo>
                  <a:lnTo>
                    <a:pt x="24" y="90"/>
                  </a:lnTo>
                  <a:lnTo>
                    <a:pt x="18" y="84"/>
                  </a:lnTo>
                  <a:lnTo>
                    <a:pt x="12" y="72"/>
                  </a:lnTo>
                  <a:lnTo>
                    <a:pt x="12" y="7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24602" name="Freeform 26"/>
            <p:cNvSpPr>
              <a:spLocks noEditPoints="1"/>
            </p:cNvSpPr>
            <p:nvPr userDrawn="1"/>
          </p:nvSpPr>
          <p:spPr bwMode="ltGray">
            <a:xfrm>
              <a:off x="2400" y="3872"/>
              <a:ext cx="72" cy="90"/>
            </a:xfrm>
            <a:custGeom>
              <a:avLst/>
              <a:gdLst/>
              <a:ahLst/>
              <a:cxnLst>
                <a:cxn ang="0">
                  <a:pos x="71" y="90"/>
                </a:cxn>
                <a:cxn ang="0">
                  <a:pos x="71" y="60"/>
                </a:cxn>
                <a:cxn ang="0">
                  <a:pos x="71" y="36"/>
                </a:cxn>
                <a:cxn ang="0">
                  <a:pos x="60" y="12"/>
                </a:cxn>
                <a:cxn ang="0">
                  <a:pos x="36" y="0"/>
                </a:cxn>
                <a:cxn ang="0">
                  <a:pos x="12" y="12"/>
                </a:cxn>
                <a:cxn ang="0">
                  <a:pos x="0" y="36"/>
                </a:cxn>
                <a:cxn ang="0">
                  <a:pos x="6" y="60"/>
                </a:cxn>
                <a:cxn ang="0">
                  <a:pos x="30" y="78"/>
                </a:cxn>
                <a:cxn ang="0">
                  <a:pos x="54" y="90"/>
                </a:cxn>
                <a:cxn ang="0">
                  <a:pos x="71" y="90"/>
                </a:cxn>
                <a:cxn ang="0">
                  <a:pos x="71" y="90"/>
                </a:cxn>
                <a:cxn ang="0">
                  <a:pos x="24" y="18"/>
                </a:cxn>
                <a:cxn ang="0">
                  <a:pos x="42" y="18"/>
                </a:cxn>
                <a:cxn ang="0">
                  <a:pos x="54" y="18"/>
                </a:cxn>
                <a:cxn ang="0">
                  <a:pos x="60" y="42"/>
                </a:cxn>
                <a:cxn ang="0">
                  <a:pos x="60" y="66"/>
                </a:cxn>
                <a:cxn ang="0">
                  <a:pos x="60" y="72"/>
                </a:cxn>
                <a:cxn ang="0">
                  <a:pos x="60" y="78"/>
                </a:cxn>
                <a:cxn ang="0">
                  <a:pos x="42" y="72"/>
                </a:cxn>
                <a:cxn ang="0">
                  <a:pos x="24" y="66"/>
                </a:cxn>
                <a:cxn ang="0">
                  <a:pos x="12" y="48"/>
                </a:cxn>
                <a:cxn ang="0">
                  <a:pos x="12" y="30"/>
                </a:cxn>
                <a:cxn ang="0">
                  <a:pos x="24" y="18"/>
                </a:cxn>
                <a:cxn ang="0">
                  <a:pos x="24" y="18"/>
                </a:cxn>
              </a:cxnLst>
              <a:rect l="0" t="0" r="r" b="b"/>
              <a:pathLst>
                <a:path w="71" h="90">
                  <a:moveTo>
                    <a:pt x="71" y="90"/>
                  </a:moveTo>
                  <a:lnTo>
                    <a:pt x="71" y="60"/>
                  </a:lnTo>
                  <a:lnTo>
                    <a:pt x="71" y="36"/>
                  </a:lnTo>
                  <a:lnTo>
                    <a:pt x="60" y="12"/>
                  </a:lnTo>
                  <a:lnTo>
                    <a:pt x="36" y="0"/>
                  </a:lnTo>
                  <a:lnTo>
                    <a:pt x="12" y="12"/>
                  </a:lnTo>
                  <a:lnTo>
                    <a:pt x="0" y="36"/>
                  </a:lnTo>
                  <a:lnTo>
                    <a:pt x="6" y="60"/>
                  </a:lnTo>
                  <a:lnTo>
                    <a:pt x="30" y="78"/>
                  </a:lnTo>
                  <a:lnTo>
                    <a:pt x="54" y="90"/>
                  </a:lnTo>
                  <a:lnTo>
                    <a:pt x="71" y="90"/>
                  </a:lnTo>
                  <a:lnTo>
                    <a:pt x="71" y="90"/>
                  </a:lnTo>
                  <a:close/>
                  <a:moveTo>
                    <a:pt x="24" y="18"/>
                  </a:moveTo>
                  <a:lnTo>
                    <a:pt x="42" y="18"/>
                  </a:lnTo>
                  <a:lnTo>
                    <a:pt x="54" y="18"/>
                  </a:lnTo>
                  <a:lnTo>
                    <a:pt x="60" y="42"/>
                  </a:lnTo>
                  <a:lnTo>
                    <a:pt x="60" y="66"/>
                  </a:lnTo>
                  <a:lnTo>
                    <a:pt x="60" y="72"/>
                  </a:lnTo>
                  <a:lnTo>
                    <a:pt x="60" y="78"/>
                  </a:lnTo>
                  <a:lnTo>
                    <a:pt x="42" y="72"/>
                  </a:lnTo>
                  <a:lnTo>
                    <a:pt x="24" y="66"/>
                  </a:lnTo>
                  <a:lnTo>
                    <a:pt x="12" y="48"/>
                  </a:lnTo>
                  <a:lnTo>
                    <a:pt x="12" y="30"/>
                  </a:lnTo>
                  <a:lnTo>
                    <a:pt x="24" y="18"/>
                  </a:lnTo>
                  <a:lnTo>
                    <a:pt x="24"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24603" name="Oval 27"/>
            <p:cNvSpPr>
              <a:spLocks noChangeArrowheads="1"/>
            </p:cNvSpPr>
            <p:nvPr userDrawn="1"/>
          </p:nvSpPr>
          <p:spPr bwMode="ltGray">
            <a:xfrm>
              <a:off x="2444" y="3838"/>
              <a:ext cx="1380" cy="389"/>
            </a:xfrm>
            <a:prstGeom prst="ellipse">
              <a:avLst/>
            </a:prstGeom>
            <a:gradFill rotWithShape="0">
              <a:gsLst>
                <a:gs pos="0">
                  <a:schemeClr val="bg2">
                    <a:gamma/>
                    <a:tint val="81961"/>
                    <a:invGamma/>
                  </a:schemeClr>
                </a:gs>
                <a:gs pos="100000">
                  <a:schemeClr val="bg2"/>
                </a:gs>
              </a:gsLst>
              <a:lin ang="2700000" scaled="1"/>
            </a:gradFill>
            <a:ln w="9525">
              <a:noFill/>
              <a:round/>
              <a:headEnd/>
              <a:tailEnd/>
            </a:ln>
            <a:effectLst/>
          </p:spPr>
          <p:txBody>
            <a:bodyPr/>
            <a:lstStyle/>
            <a:p>
              <a:pPr>
                <a:defRPr/>
              </a:pPr>
              <a:endParaRPr lang="en-US">
                <a:latin typeface="Tahoma" charset="0"/>
                <a:cs typeface="+mn-cs"/>
              </a:endParaRPr>
            </a:p>
          </p:txBody>
        </p:sp>
        <p:sp>
          <p:nvSpPr>
            <p:cNvPr id="24604" name="Oval 28"/>
            <p:cNvSpPr>
              <a:spLocks noChangeArrowheads="1"/>
            </p:cNvSpPr>
            <p:nvPr userDrawn="1"/>
          </p:nvSpPr>
          <p:spPr bwMode="ltGray">
            <a:xfrm>
              <a:off x="2394" y="3834"/>
              <a:ext cx="1502" cy="288"/>
            </a:xfrm>
            <a:prstGeom prst="ellipse">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lstStyle/>
            <a:p>
              <a:pPr>
                <a:defRPr/>
              </a:pPr>
              <a:endParaRPr lang="en-US">
                <a:latin typeface="Tahoma" charset="0"/>
                <a:cs typeface="+mn-cs"/>
              </a:endParaRPr>
            </a:p>
          </p:txBody>
        </p:sp>
        <p:sp>
          <p:nvSpPr>
            <p:cNvPr id="24605" name="Oval 29"/>
            <p:cNvSpPr>
              <a:spLocks noChangeArrowheads="1"/>
            </p:cNvSpPr>
            <p:nvPr userDrawn="1"/>
          </p:nvSpPr>
          <p:spPr bwMode="ltGray">
            <a:xfrm>
              <a:off x="2441" y="3860"/>
              <a:ext cx="1425" cy="220"/>
            </a:xfrm>
            <a:prstGeom prst="ellipse">
              <a:avLst/>
            </a:prstGeom>
            <a:gradFill rotWithShape="0">
              <a:gsLst>
                <a:gs pos="0">
                  <a:schemeClr val="bg2"/>
                </a:gs>
                <a:gs pos="100000">
                  <a:schemeClr val="bg2">
                    <a:gamma/>
                    <a:tint val="81961"/>
                    <a:invGamma/>
                  </a:schemeClr>
                </a:gs>
              </a:gsLst>
              <a:lin ang="0" scaled="1"/>
            </a:gradFill>
            <a:ln w="9525">
              <a:noFill/>
              <a:round/>
              <a:headEnd/>
              <a:tailEnd/>
            </a:ln>
            <a:effectLst/>
          </p:spPr>
          <p:txBody>
            <a:bodyPr/>
            <a:lstStyle/>
            <a:p>
              <a:pPr>
                <a:defRPr/>
              </a:pPr>
              <a:endParaRPr lang="en-US">
                <a:latin typeface="Tahoma" charset="0"/>
                <a:cs typeface="+mn-cs"/>
              </a:endParaRPr>
            </a:p>
          </p:txBody>
        </p:sp>
        <p:sp>
          <p:nvSpPr>
            <p:cNvPr id="24606" name="Freeform 30"/>
            <p:cNvSpPr>
              <a:spLocks noEditPoints="1"/>
            </p:cNvSpPr>
            <p:nvPr userDrawn="1"/>
          </p:nvSpPr>
          <p:spPr bwMode="ltGray">
            <a:xfrm>
              <a:off x="3743" y="3788"/>
              <a:ext cx="90" cy="96"/>
            </a:xfrm>
            <a:custGeom>
              <a:avLst/>
              <a:gdLst/>
              <a:ahLst/>
              <a:cxnLst>
                <a:cxn ang="0">
                  <a:pos x="66" y="96"/>
                </a:cxn>
                <a:cxn ang="0">
                  <a:pos x="78" y="66"/>
                </a:cxn>
                <a:cxn ang="0">
                  <a:pos x="90" y="42"/>
                </a:cxn>
                <a:cxn ang="0">
                  <a:pos x="78" y="18"/>
                </a:cxn>
                <a:cxn ang="0">
                  <a:pos x="60" y="0"/>
                </a:cxn>
                <a:cxn ang="0">
                  <a:pos x="30" y="6"/>
                </a:cxn>
                <a:cxn ang="0">
                  <a:pos x="18" y="18"/>
                </a:cxn>
                <a:cxn ang="0">
                  <a:pos x="6" y="30"/>
                </a:cxn>
                <a:cxn ang="0">
                  <a:pos x="0" y="42"/>
                </a:cxn>
                <a:cxn ang="0">
                  <a:pos x="6" y="60"/>
                </a:cxn>
                <a:cxn ang="0">
                  <a:pos x="24" y="78"/>
                </a:cxn>
                <a:cxn ang="0">
                  <a:pos x="48" y="90"/>
                </a:cxn>
                <a:cxn ang="0">
                  <a:pos x="66" y="96"/>
                </a:cxn>
                <a:cxn ang="0">
                  <a:pos x="66" y="96"/>
                </a:cxn>
                <a:cxn ang="0">
                  <a:pos x="42" y="18"/>
                </a:cxn>
                <a:cxn ang="0">
                  <a:pos x="60" y="18"/>
                </a:cxn>
                <a:cxn ang="0">
                  <a:pos x="72" y="24"/>
                </a:cxn>
                <a:cxn ang="0">
                  <a:pos x="72" y="36"/>
                </a:cxn>
                <a:cxn ang="0">
                  <a:pos x="72" y="48"/>
                </a:cxn>
                <a:cxn ang="0">
                  <a:pos x="66" y="72"/>
                </a:cxn>
                <a:cxn ang="0">
                  <a:pos x="60" y="78"/>
                </a:cxn>
                <a:cxn ang="0">
                  <a:pos x="60" y="84"/>
                </a:cxn>
                <a:cxn ang="0">
                  <a:pos x="42" y="72"/>
                </a:cxn>
                <a:cxn ang="0">
                  <a:pos x="30" y="66"/>
                </a:cxn>
                <a:cxn ang="0">
                  <a:pos x="18" y="42"/>
                </a:cxn>
                <a:cxn ang="0">
                  <a:pos x="24" y="30"/>
                </a:cxn>
                <a:cxn ang="0">
                  <a:pos x="42" y="18"/>
                </a:cxn>
                <a:cxn ang="0">
                  <a:pos x="42" y="18"/>
                </a:cxn>
              </a:cxnLst>
              <a:rect l="0" t="0" r="r" b="b"/>
              <a:pathLst>
                <a:path w="90" h="96">
                  <a:moveTo>
                    <a:pt x="66" y="96"/>
                  </a:moveTo>
                  <a:lnTo>
                    <a:pt x="78" y="66"/>
                  </a:lnTo>
                  <a:lnTo>
                    <a:pt x="90" y="42"/>
                  </a:lnTo>
                  <a:lnTo>
                    <a:pt x="78" y="18"/>
                  </a:lnTo>
                  <a:lnTo>
                    <a:pt x="60" y="0"/>
                  </a:lnTo>
                  <a:lnTo>
                    <a:pt x="30" y="6"/>
                  </a:lnTo>
                  <a:lnTo>
                    <a:pt x="18" y="18"/>
                  </a:lnTo>
                  <a:lnTo>
                    <a:pt x="6" y="30"/>
                  </a:lnTo>
                  <a:lnTo>
                    <a:pt x="0" y="42"/>
                  </a:lnTo>
                  <a:lnTo>
                    <a:pt x="6" y="60"/>
                  </a:lnTo>
                  <a:lnTo>
                    <a:pt x="24" y="78"/>
                  </a:lnTo>
                  <a:lnTo>
                    <a:pt x="48" y="90"/>
                  </a:lnTo>
                  <a:lnTo>
                    <a:pt x="66" y="96"/>
                  </a:lnTo>
                  <a:lnTo>
                    <a:pt x="66" y="96"/>
                  </a:lnTo>
                  <a:close/>
                  <a:moveTo>
                    <a:pt x="42" y="18"/>
                  </a:moveTo>
                  <a:lnTo>
                    <a:pt x="60" y="18"/>
                  </a:lnTo>
                  <a:lnTo>
                    <a:pt x="72" y="24"/>
                  </a:lnTo>
                  <a:lnTo>
                    <a:pt x="72" y="36"/>
                  </a:lnTo>
                  <a:lnTo>
                    <a:pt x="72" y="48"/>
                  </a:lnTo>
                  <a:lnTo>
                    <a:pt x="66" y="72"/>
                  </a:lnTo>
                  <a:lnTo>
                    <a:pt x="60" y="78"/>
                  </a:lnTo>
                  <a:lnTo>
                    <a:pt x="60" y="84"/>
                  </a:lnTo>
                  <a:lnTo>
                    <a:pt x="42" y="72"/>
                  </a:lnTo>
                  <a:lnTo>
                    <a:pt x="30" y="66"/>
                  </a:lnTo>
                  <a:lnTo>
                    <a:pt x="18" y="42"/>
                  </a:lnTo>
                  <a:lnTo>
                    <a:pt x="24" y="30"/>
                  </a:lnTo>
                  <a:lnTo>
                    <a:pt x="42" y="18"/>
                  </a:lnTo>
                  <a:lnTo>
                    <a:pt x="42"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24607" name="Freeform 31"/>
            <p:cNvSpPr>
              <a:spLocks noEditPoints="1"/>
            </p:cNvSpPr>
            <p:nvPr userDrawn="1"/>
          </p:nvSpPr>
          <p:spPr bwMode="ltGray">
            <a:xfrm>
              <a:off x="5422" y="3603"/>
              <a:ext cx="72" cy="108"/>
            </a:xfrm>
            <a:custGeom>
              <a:avLst/>
              <a:gdLst/>
              <a:ahLst/>
              <a:cxnLst>
                <a:cxn ang="0">
                  <a:pos x="0" y="90"/>
                </a:cxn>
                <a:cxn ang="0">
                  <a:pos x="12" y="102"/>
                </a:cxn>
                <a:cxn ang="0">
                  <a:pos x="24" y="108"/>
                </a:cxn>
                <a:cxn ang="0">
                  <a:pos x="48" y="108"/>
                </a:cxn>
                <a:cxn ang="0">
                  <a:pos x="66" y="96"/>
                </a:cxn>
                <a:cxn ang="0">
                  <a:pos x="72" y="66"/>
                </a:cxn>
                <a:cxn ang="0">
                  <a:pos x="66" y="42"/>
                </a:cxn>
                <a:cxn ang="0">
                  <a:pos x="60" y="18"/>
                </a:cxn>
                <a:cxn ang="0">
                  <a:pos x="48" y="6"/>
                </a:cxn>
                <a:cxn ang="0">
                  <a:pos x="42" y="0"/>
                </a:cxn>
                <a:cxn ang="0">
                  <a:pos x="42" y="0"/>
                </a:cxn>
                <a:cxn ang="0">
                  <a:pos x="36" y="0"/>
                </a:cxn>
                <a:cxn ang="0">
                  <a:pos x="18" y="24"/>
                </a:cxn>
                <a:cxn ang="0">
                  <a:pos x="6" y="48"/>
                </a:cxn>
                <a:cxn ang="0">
                  <a:pos x="0" y="66"/>
                </a:cxn>
                <a:cxn ang="0">
                  <a:pos x="0" y="90"/>
                </a:cxn>
                <a:cxn ang="0">
                  <a:pos x="0" y="90"/>
                </a:cxn>
                <a:cxn ang="0">
                  <a:pos x="12" y="66"/>
                </a:cxn>
                <a:cxn ang="0">
                  <a:pos x="18" y="48"/>
                </a:cxn>
                <a:cxn ang="0">
                  <a:pos x="24" y="36"/>
                </a:cxn>
                <a:cxn ang="0">
                  <a:pos x="30" y="24"/>
                </a:cxn>
                <a:cxn ang="0">
                  <a:pos x="36" y="18"/>
                </a:cxn>
                <a:cxn ang="0">
                  <a:pos x="54" y="30"/>
                </a:cxn>
                <a:cxn ang="0">
                  <a:pos x="60" y="48"/>
                </a:cxn>
                <a:cxn ang="0">
                  <a:pos x="66" y="72"/>
                </a:cxn>
                <a:cxn ang="0">
                  <a:pos x="66" y="84"/>
                </a:cxn>
                <a:cxn ang="0">
                  <a:pos x="54" y="96"/>
                </a:cxn>
                <a:cxn ang="0">
                  <a:pos x="30" y="102"/>
                </a:cxn>
                <a:cxn ang="0">
                  <a:pos x="24" y="96"/>
                </a:cxn>
                <a:cxn ang="0">
                  <a:pos x="12" y="90"/>
                </a:cxn>
                <a:cxn ang="0">
                  <a:pos x="12" y="78"/>
                </a:cxn>
                <a:cxn ang="0">
                  <a:pos x="12" y="66"/>
                </a:cxn>
                <a:cxn ang="0">
                  <a:pos x="12" y="66"/>
                </a:cxn>
              </a:cxnLst>
              <a:rect l="0" t="0" r="r" b="b"/>
              <a:pathLst>
                <a:path w="72" h="108">
                  <a:moveTo>
                    <a:pt x="0" y="90"/>
                  </a:moveTo>
                  <a:lnTo>
                    <a:pt x="12" y="102"/>
                  </a:lnTo>
                  <a:lnTo>
                    <a:pt x="24" y="108"/>
                  </a:lnTo>
                  <a:lnTo>
                    <a:pt x="48" y="108"/>
                  </a:lnTo>
                  <a:lnTo>
                    <a:pt x="66" y="96"/>
                  </a:lnTo>
                  <a:lnTo>
                    <a:pt x="72" y="66"/>
                  </a:lnTo>
                  <a:lnTo>
                    <a:pt x="66" y="42"/>
                  </a:lnTo>
                  <a:lnTo>
                    <a:pt x="60" y="18"/>
                  </a:lnTo>
                  <a:lnTo>
                    <a:pt x="48" y="6"/>
                  </a:lnTo>
                  <a:lnTo>
                    <a:pt x="42" y="0"/>
                  </a:lnTo>
                  <a:lnTo>
                    <a:pt x="42" y="0"/>
                  </a:lnTo>
                  <a:lnTo>
                    <a:pt x="36" y="0"/>
                  </a:lnTo>
                  <a:lnTo>
                    <a:pt x="18" y="24"/>
                  </a:lnTo>
                  <a:lnTo>
                    <a:pt x="6" y="48"/>
                  </a:lnTo>
                  <a:lnTo>
                    <a:pt x="0" y="66"/>
                  </a:lnTo>
                  <a:lnTo>
                    <a:pt x="0" y="90"/>
                  </a:lnTo>
                  <a:lnTo>
                    <a:pt x="0" y="90"/>
                  </a:lnTo>
                  <a:close/>
                  <a:moveTo>
                    <a:pt x="12" y="66"/>
                  </a:moveTo>
                  <a:lnTo>
                    <a:pt x="18" y="48"/>
                  </a:lnTo>
                  <a:lnTo>
                    <a:pt x="24" y="36"/>
                  </a:lnTo>
                  <a:lnTo>
                    <a:pt x="30" y="24"/>
                  </a:lnTo>
                  <a:lnTo>
                    <a:pt x="36" y="18"/>
                  </a:lnTo>
                  <a:lnTo>
                    <a:pt x="54" y="30"/>
                  </a:lnTo>
                  <a:lnTo>
                    <a:pt x="60" y="48"/>
                  </a:lnTo>
                  <a:lnTo>
                    <a:pt x="66" y="72"/>
                  </a:lnTo>
                  <a:lnTo>
                    <a:pt x="66" y="84"/>
                  </a:lnTo>
                  <a:lnTo>
                    <a:pt x="54" y="96"/>
                  </a:lnTo>
                  <a:lnTo>
                    <a:pt x="30" y="102"/>
                  </a:lnTo>
                  <a:lnTo>
                    <a:pt x="24" y="96"/>
                  </a:lnTo>
                  <a:lnTo>
                    <a:pt x="12"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en-US">
                <a:latin typeface="Tahoma" charset="0"/>
                <a:cs typeface="+mn-cs"/>
              </a:endParaRPr>
            </a:p>
          </p:txBody>
        </p:sp>
        <p:sp>
          <p:nvSpPr>
            <p:cNvPr id="24608" name="Rectangle 32"/>
            <p:cNvSpPr>
              <a:spLocks noChangeArrowheads="1"/>
            </p:cNvSpPr>
            <p:nvPr userDrawn="1"/>
          </p:nvSpPr>
          <p:spPr bwMode="ltGray">
            <a:xfrm>
              <a:off x="4238" y="1773"/>
              <a:ext cx="173" cy="2539"/>
            </a:xfrm>
            <a:prstGeom prst="rect">
              <a:avLst/>
            </a:prstGeom>
            <a:gradFill rotWithShape="0">
              <a:gsLst>
                <a:gs pos="0">
                  <a:schemeClr val="bg2">
                    <a:gamma/>
                    <a:tint val="81961"/>
                    <a:invGamma/>
                  </a:schemeClr>
                </a:gs>
                <a:gs pos="100000">
                  <a:schemeClr val="bg2"/>
                </a:gs>
              </a:gsLst>
              <a:lin ang="0" scaled="1"/>
            </a:gradFill>
            <a:ln w="9525">
              <a:noFill/>
              <a:miter lim="800000"/>
              <a:headEnd/>
              <a:tailEnd/>
            </a:ln>
            <a:effectLst/>
          </p:spPr>
          <p:txBody>
            <a:bodyPr/>
            <a:lstStyle/>
            <a:p>
              <a:pPr>
                <a:defRPr/>
              </a:pPr>
              <a:endParaRPr lang="en-US">
                <a:latin typeface="Tahoma" charset="0"/>
                <a:cs typeface="+mn-cs"/>
              </a:endParaRPr>
            </a:p>
          </p:txBody>
        </p:sp>
        <p:sp>
          <p:nvSpPr>
            <p:cNvPr id="24609" name="Rectangle 33"/>
            <p:cNvSpPr>
              <a:spLocks noChangeArrowheads="1"/>
            </p:cNvSpPr>
            <p:nvPr userDrawn="1"/>
          </p:nvSpPr>
          <p:spPr bwMode="ltGray">
            <a:xfrm>
              <a:off x="4288" y="1545"/>
              <a:ext cx="76" cy="240"/>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en-US">
                <a:latin typeface="Tahoma" charset="0"/>
                <a:cs typeface="+mn-cs"/>
              </a:endParaRPr>
            </a:p>
          </p:txBody>
        </p:sp>
        <p:sp>
          <p:nvSpPr>
            <p:cNvPr id="24610" name="AutoShape 34"/>
            <p:cNvSpPr>
              <a:spLocks noChangeArrowheads="1"/>
            </p:cNvSpPr>
            <p:nvPr userDrawn="1"/>
          </p:nvSpPr>
          <p:spPr bwMode="ltGray">
            <a:xfrm>
              <a:off x="4220" y="1743"/>
              <a:ext cx="205" cy="52"/>
            </a:xfrm>
            <a:prstGeom prst="roundRect">
              <a:avLst>
                <a:gd name="adj" fmla="val 16667"/>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lstStyle/>
            <a:p>
              <a:pPr>
                <a:defRPr/>
              </a:pPr>
              <a:endParaRPr lang="en-US">
                <a:latin typeface="Tahoma" charset="0"/>
                <a:cs typeface="+mn-cs"/>
              </a:endParaRPr>
            </a:p>
          </p:txBody>
        </p:sp>
        <p:sp>
          <p:nvSpPr>
            <p:cNvPr id="24611" name="Freeform 35"/>
            <p:cNvSpPr>
              <a:spLocks/>
            </p:cNvSpPr>
            <p:nvPr userDrawn="1"/>
          </p:nvSpPr>
          <p:spPr bwMode="ltGray">
            <a:xfrm>
              <a:off x="4306" y="1529"/>
              <a:ext cx="252" cy="1576"/>
            </a:xfrm>
            <a:custGeom>
              <a:avLst/>
              <a:gdLst/>
              <a:ahLst/>
              <a:cxnLst>
                <a:cxn ang="0">
                  <a:pos x="252" y="1576"/>
                </a:cxn>
                <a:cxn ang="0">
                  <a:pos x="12" y="84"/>
                </a:cxn>
                <a:cxn ang="0">
                  <a:pos x="12" y="60"/>
                </a:cxn>
                <a:cxn ang="0">
                  <a:pos x="0" y="12"/>
                </a:cxn>
                <a:cxn ang="0">
                  <a:pos x="72" y="0"/>
                </a:cxn>
                <a:cxn ang="0">
                  <a:pos x="72" y="0"/>
                </a:cxn>
                <a:cxn ang="0">
                  <a:pos x="78" y="48"/>
                </a:cxn>
                <a:cxn ang="0">
                  <a:pos x="88" y="66"/>
                </a:cxn>
              </a:cxnLst>
              <a:rect l="0" t="0" r="r" b="b"/>
              <a:pathLst>
                <a:path w="252" h="1576">
                  <a:moveTo>
                    <a:pt x="252" y="1576"/>
                  </a:moveTo>
                  <a:lnTo>
                    <a:pt x="12" y="84"/>
                  </a:lnTo>
                  <a:lnTo>
                    <a:pt x="12" y="60"/>
                  </a:lnTo>
                  <a:lnTo>
                    <a:pt x="0" y="12"/>
                  </a:lnTo>
                  <a:lnTo>
                    <a:pt x="72" y="0"/>
                  </a:lnTo>
                  <a:lnTo>
                    <a:pt x="72" y="0"/>
                  </a:lnTo>
                  <a:lnTo>
                    <a:pt x="78" y="48"/>
                  </a:lnTo>
                  <a:lnTo>
                    <a:pt x="88" y="66"/>
                  </a:lnTo>
                </a:path>
              </a:pathLst>
            </a:custGeom>
            <a:gradFill rotWithShape="0">
              <a:gsLst>
                <a:gs pos="0">
                  <a:schemeClr val="bg2">
                    <a:gamma/>
                    <a:tint val="81961"/>
                    <a:invGamma/>
                  </a:schemeClr>
                </a:gs>
                <a:gs pos="100000">
                  <a:schemeClr val="bg2"/>
                </a:gs>
              </a:gsLst>
              <a:lin ang="2700000" scaled="1"/>
            </a:gradFill>
            <a:ln w="9525">
              <a:noFill/>
              <a:round/>
              <a:headEnd/>
              <a:tailEnd/>
            </a:ln>
          </p:spPr>
          <p:txBody>
            <a:bodyPr/>
            <a:lstStyle/>
            <a:p>
              <a:pPr>
                <a:defRPr/>
              </a:pPr>
              <a:endParaRPr lang="en-US">
                <a:latin typeface="Tahoma" charset="0"/>
                <a:cs typeface="+mn-cs"/>
              </a:endParaRPr>
            </a:p>
          </p:txBody>
        </p:sp>
        <p:sp>
          <p:nvSpPr>
            <p:cNvPr id="24612" name="Freeform 36"/>
            <p:cNvSpPr>
              <a:spLocks/>
            </p:cNvSpPr>
            <p:nvPr userDrawn="1"/>
          </p:nvSpPr>
          <p:spPr bwMode="ltGray">
            <a:xfrm>
              <a:off x="4169" y="1421"/>
              <a:ext cx="317" cy="138"/>
            </a:xfrm>
            <a:custGeom>
              <a:avLst/>
              <a:gdLst/>
              <a:ahLst/>
              <a:cxnLst>
                <a:cxn ang="0">
                  <a:pos x="161" y="0"/>
                </a:cxn>
                <a:cxn ang="0">
                  <a:pos x="227" y="6"/>
                </a:cxn>
                <a:cxn ang="0">
                  <a:pos x="275" y="36"/>
                </a:cxn>
                <a:cxn ang="0">
                  <a:pos x="304" y="78"/>
                </a:cxn>
                <a:cxn ang="0">
                  <a:pos x="316" y="138"/>
                </a:cxn>
                <a:cxn ang="0">
                  <a:pos x="0" y="138"/>
                </a:cxn>
                <a:cxn ang="0">
                  <a:pos x="11" y="78"/>
                </a:cxn>
                <a:cxn ang="0">
                  <a:pos x="47" y="36"/>
                </a:cxn>
                <a:cxn ang="0">
                  <a:pos x="95" y="6"/>
                </a:cxn>
                <a:cxn ang="0">
                  <a:pos x="161" y="0"/>
                </a:cxn>
                <a:cxn ang="0">
                  <a:pos x="161" y="0"/>
                </a:cxn>
              </a:cxnLst>
              <a:rect l="0" t="0" r="r" b="b"/>
              <a:pathLst>
                <a:path w="316" h="138">
                  <a:moveTo>
                    <a:pt x="161" y="0"/>
                  </a:moveTo>
                  <a:lnTo>
                    <a:pt x="227" y="6"/>
                  </a:lnTo>
                  <a:lnTo>
                    <a:pt x="275" y="36"/>
                  </a:lnTo>
                  <a:lnTo>
                    <a:pt x="304" y="78"/>
                  </a:lnTo>
                  <a:lnTo>
                    <a:pt x="316" y="138"/>
                  </a:lnTo>
                  <a:lnTo>
                    <a:pt x="0" y="138"/>
                  </a:lnTo>
                  <a:lnTo>
                    <a:pt x="11" y="78"/>
                  </a:lnTo>
                  <a:lnTo>
                    <a:pt x="47" y="36"/>
                  </a:lnTo>
                  <a:lnTo>
                    <a:pt x="95" y="6"/>
                  </a:lnTo>
                  <a:lnTo>
                    <a:pt x="161" y="0"/>
                  </a:lnTo>
                  <a:lnTo>
                    <a:pt x="161"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lstStyle/>
            <a:p>
              <a:pPr>
                <a:defRPr/>
              </a:pPr>
              <a:endParaRPr lang="en-US">
                <a:latin typeface="Tahoma" charset="0"/>
                <a:cs typeface="+mn-cs"/>
              </a:endParaRPr>
            </a:p>
          </p:txBody>
        </p:sp>
      </p:grpSp>
      <p:sp>
        <p:nvSpPr>
          <p:cNvPr id="24613" name="Rectangle 37"/>
          <p:cNvSpPr>
            <a:spLocks noGrp="1" noChangeArrowheads="1"/>
          </p:cNvSpPr>
          <p:nvPr>
            <p:ph type="title"/>
          </p:nvPr>
        </p:nvSpPr>
        <p:spPr bwMode="auto">
          <a:xfrm>
            <a:off x="457200" y="277813"/>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sr-Latn-CS" smtClean="0"/>
              <a:t>Click to edit Master title style</a:t>
            </a:r>
          </a:p>
        </p:txBody>
      </p:sp>
      <p:sp>
        <p:nvSpPr>
          <p:cNvPr id="24614" name="Rectangle 38"/>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sr-Latn-CS" smtClean="0"/>
              <a:t>Click to edit Master text styles</a:t>
            </a:r>
          </a:p>
          <a:p>
            <a:pPr lvl="1"/>
            <a:r>
              <a:rPr lang="sr-Latn-CS" smtClean="0"/>
              <a:t>Second level</a:t>
            </a:r>
          </a:p>
          <a:p>
            <a:pPr lvl="2"/>
            <a:r>
              <a:rPr lang="sr-Latn-CS" smtClean="0"/>
              <a:t>Third level</a:t>
            </a:r>
          </a:p>
          <a:p>
            <a:pPr lvl="3"/>
            <a:r>
              <a:rPr lang="sr-Latn-CS" smtClean="0"/>
              <a:t>Fourth level</a:t>
            </a:r>
          </a:p>
          <a:p>
            <a:pPr lvl="4"/>
            <a:r>
              <a:rPr lang="sr-Latn-CS" smtClean="0"/>
              <a:t>Fifth level</a:t>
            </a:r>
          </a:p>
        </p:txBody>
      </p:sp>
      <p:sp>
        <p:nvSpPr>
          <p:cNvPr id="24615" name="Rectangle 39"/>
          <p:cNvSpPr>
            <a:spLocks noGrp="1" noChangeArrowheads="1"/>
          </p:cNvSpPr>
          <p:nvPr>
            <p:ph type="dt" sz="half" idx="2"/>
          </p:nvPr>
        </p:nvSpPr>
        <p:spPr bwMode="auto">
          <a:xfrm>
            <a:off x="457200" y="627856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ahoma" charset="0"/>
                <a:cs typeface="+mn-cs"/>
              </a:defRPr>
            </a:lvl1pPr>
          </a:lstStyle>
          <a:p>
            <a:pPr>
              <a:defRPr/>
            </a:pPr>
            <a:endParaRPr lang="sr-Latn-CS"/>
          </a:p>
        </p:txBody>
      </p:sp>
      <p:sp>
        <p:nvSpPr>
          <p:cNvPr id="24616" name="Rectangle 40"/>
          <p:cNvSpPr>
            <a:spLocks noGrp="1" noChangeArrowheads="1"/>
          </p:cNvSpPr>
          <p:nvPr>
            <p:ph type="ftr" sz="quarter" idx="3"/>
          </p:nvPr>
        </p:nvSpPr>
        <p:spPr bwMode="auto">
          <a:xfrm>
            <a:off x="3124200" y="62785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Tahoma" charset="0"/>
                <a:cs typeface="+mn-cs"/>
              </a:defRPr>
            </a:lvl1pPr>
          </a:lstStyle>
          <a:p>
            <a:pPr>
              <a:defRPr/>
            </a:pPr>
            <a:endParaRPr lang="sr-Latn-CS"/>
          </a:p>
        </p:txBody>
      </p:sp>
      <p:sp>
        <p:nvSpPr>
          <p:cNvPr id="24617" name="Rectangle 41"/>
          <p:cNvSpPr>
            <a:spLocks noGrp="1" noChangeArrowheads="1"/>
          </p:cNvSpPr>
          <p:nvPr>
            <p:ph type="sldNum" sz="quarter" idx="4"/>
          </p:nvPr>
        </p:nvSpPr>
        <p:spPr bwMode="auto">
          <a:xfrm>
            <a:off x="6553200" y="627856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ahoma" charset="0"/>
                <a:cs typeface="+mn-cs"/>
              </a:defRPr>
            </a:lvl1pPr>
          </a:lstStyle>
          <a:p>
            <a:pPr>
              <a:defRPr/>
            </a:pPr>
            <a:fld id="{44E60E21-DA1E-4D85-83F0-B8AEA0591EF4}" type="slidenum">
              <a:rPr lang="sr-Latn-CS"/>
              <a:pPr>
                <a:defRPr/>
              </a:pPr>
              <a:t>‹#›</a:t>
            </a:fld>
            <a:endParaRPr lang="sr-Latn-CS"/>
          </a:p>
        </p:txBody>
      </p:sp>
    </p:spTree>
  </p:cSld>
  <p:clrMap bg1="lt1" tx1="dk1" bg2="lt2" tx2="dk2" accent1="accent1" accent2="accent2" accent3="accent3" accent4="accent4" accent5="accent5" accent6="accent6" hlink="hlink" folHlink="folHlink"/>
  <p:sldLayoutIdLst>
    <p:sldLayoutId id="2147483688"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hf sldNum="0" hdr="0" dt="0"/>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FFFFFF"/>
            </a:outerShdw>
          </a:effectLst>
          <a:latin typeface="+mn-lt"/>
          <a:ea typeface="+mn-ea"/>
          <a:cs typeface="+mn-cs"/>
        </a:defRPr>
      </a:lvl1pPr>
      <a:lvl2pPr marL="742950" indent="-285750" algn="l" rtl="0" eaLnBrk="0" fontAlgn="base" hangingPunct="0">
        <a:spcBef>
          <a:spcPct val="20000"/>
        </a:spcBef>
        <a:spcAft>
          <a:spcPct val="0"/>
        </a:spcAft>
        <a:buClr>
          <a:schemeClr val="tx1"/>
        </a:buClr>
        <a:buSzPct val="65000"/>
        <a:buFont typeface="Wingdings" pitchFamily="2" charset="2"/>
        <a:buChar char="n"/>
        <a:defRPr sz="2800">
          <a:solidFill>
            <a:schemeClr val="tx1"/>
          </a:solidFill>
          <a:effectLst>
            <a:outerShdw blurRad="38100" dist="38100" dir="2700000" algn="tl">
              <a:srgbClr val="FFFFFF"/>
            </a:outerShdw>
          </a:effectLst>
          <a:latin typeface="+mn-lt"/>
        </a:defRPr>
      </a:lvl2pPr>
      <a:lvl3pPr marL="1143000" indent="-228600" algn="l" rtl="0" eaLnBrk="0" fontAlgn="base" hangingPunct="0">
        <a:spcBef>
          <a:spcPct val="20000"/>
        </a:spcBef>
        <a:spcAft>
          <a:spcPct val="0"/>
        </a:spcAft>
        <a:buClr>
          <a:schemeClr val="accent2"/>
        </a:buClr>
        <a:buSzPct val="65000"/>
        <a:buFont typeface="Wingdings" pitchFamily="2" charset="2"/>
        <a:buChar char="n"/>
        <a:defRPr sz="2400">
          <a:solidFill>
            <a:schemeClr val="tx1"/>
          </a:solidFill>
          <a:effectLst>
            <a:outerShdw blurRad="38100" dist="38100" dir="2700000" algn="tl">
              <a:srgbClr val="FFFFFF"/>
            </a:outerShdw>
          </a:effectLst>
          <a:latin typeface="+mn-lt"/>
        </a:defRPr>
      </a:lvl3pPr>
      <a:lvl4pPr marL="1600200" indent="-228600" algn="l" rtl="0" eaLnBrk="0" fontAlgn="base" hangingPunct="0">
        <a:spcBef>
          <a:spcPct val="20000"/>
        </a:spcBef>
        <a:spcAft>
          <a:spcPct val="0"/>
        </a:spcAft>
        <a:buClr>
          <a:schemeClr val="tx1"/>
        </a:buClr>
        <a:buSzPct val="65000"/>
        <a:buFont typeface="Wingdings" pitchFamily="2" charset="2"/>
        <a:buChar char="n"/>
        <a:defRPr sz="2000">
          <a:solidFill>
            <a:schemeClr val="tx1"/>
          </a:solidFill>
          <a:effectLst>
            <a:outerShdw blurRad="38100" dist="38100" dir="2700000" algn="tl">
              <a:srgbClr val="FFFFFF"/>
            </a:outerShdw>
          </a:effectLst>
          <a:latin typeface="+mn-lt"/>
        </a:defRPr>
      </a:lvl4pPr>
      <a:lvl5pPr marL="20574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FFFFFF"/>
            </a:outerShdw>
          </a:effectLst>
          <a:latin typeface="+mn-lt"/>
        </a:defRPr>
      </a:lvl5pPr>
      <a:lvl6pPr marL="25146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FFFFFF"/>
            </a:outerShdw>
          </a:effectLst>
          <a:latin typeface="+mn-lt"/>
        </a:defRPr>
      </a:lvl6pPr>
      <a:lvl7pPr marL="29718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FFFFFF"/>
            </a:outerShdw>
          </a:effectLst>
          <a:latin typeface="+mn-lt"/>
        </a:defRPr>
      </a:lvl7pPr>
      <a:lvl8pPr marL="34290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FFFFFF"/>
            </a:outerShdw>
          </a:effectLst>
          <a:latin typeface="+mn-lt"/>
        </a:defRPr>
      </a:lvl8pPr>
      <a:lvl9pPr marL="38862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FFFFFF"/>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24.wmf"/><Relationship Id="rId5" Type="http://schemas.openxmlformats.org/officeDocument/2006/relationships/oleObject" Target="../embeddings/oleObject1.bin"/><Relationship Id="rId4" Type="http://schemas.openxmlformats.org/officeDocument/2006/relationships/image" Target="../media/image26.jpeg"/></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4.bin"/><Relationship Id="rId13" Type="http://schemas.openxmlformats.org/officeDocument/2006/relationships/image" Target="../media/image31.wmf"/><Relationship Id="rId18" Type="http://schemas.openxmlformats.org/officeDocument/2006/relationships/oleObject" Target="../embeddings/oleObject9.bin"/><Relationship Id="rId26" Type="http://schemas.openxmlformats.org/officeDocument/2006/relationships/oleObject" Target="../embeddings/oleObject13.bin"/><Relationship Id="rId3" Type="http://schemas.openxmlformats.org/officeDocument/2006/relationships/notesSlide" Target="../notesSlides/notesSlide1.xml"/><Relationship Id="rId21" Type="http://schemas.openxmlformats.org/officeDocument/2006/relationships/image" Target="../media/image35.wmf"/><Relationship Id="rId34" Type="http://schemas.openxmlformats.org/officeDocument/2006/relationships/image" Target="../media/image41.wmf"/><Relationship Id="rId7" Type="http://schemas.openxmlformats.org/officeDocument/2006/relationships/image" Target="../media/image28.wmf"/><Relationship Id="rId12" Type="http://schemas.openxmlformats.org/officeDocument/2006/relationships/oleObject" Target="../embeddings/oleObject6.bin"/><Relationship Id="rId17" Type="http://schemas.openxmlformats.org/officeDocument/2006/relationships/image" Target="../media/image33.wmf"/><Relationship Id="rId25" Type="http://schemas.openxmlformats.org/officeDocument/2006/relationships/image" Target="../media/image37.wmf"/><Relationship Id="rId33" Type="http://schemas.openxmlformats.org/officeDocument/2006/relationships/oleObject" Target="../embeddings/oleObject16.bin"/><Relationship Id="rId2" Type="http://schemas.openxmlformats.org/officeDocument/2006/relationships/slideLayout" Target="../slideLayouts/slideLayout7.xml"/><Relationship Id="rId16" Type="http://schemas.openxmlformats.org/officeDocument/2006/relationships/oleObject" Target="../embeddings/oleObject8.bin"/><Relationship Id="rId20" Type="http://schemas.openxmlformats.org/officeDocument/2006/relationships/oleObject" Target="../embeddings/oleObject10.bin"/><Relationship Id="rId29" Type="http://schemas.openxmlformats.org/officeDocument/2006/relationships/image" Target="../media/image39.wmf"/><Relationship Id="rId1" Type="http://schemas.openxmlformats.org/officeDocument/2006/relationships/vmlDrawing" Target="../drawings/vmlDrawing2.vml"/><Relationship Id="rId6" Type="http://schemas.openxmlformats.org/officeDocument/2006/relationships/oleObject" Target="../embeddings/oleObject3.bin"/><Relationship Id="rId11" Type="http://schemas.openxmlformats.org/officeDocument/2006/relationships/image" Target="../media/image30.wmf"/><Relationship Id="rId24" Type="http://schemas.openxmlformats.org/officeDocument/2006/relationships/oleObject" Target="../embeddings/oleObject12.bin"/><Relationship Id="rId32" Type="http://schemas.openxmlformats.org/officeDocument/2006/relationships/image" Target="../media/image42.png"/><Relationship Id="rId5" Type="http://schemas.openxmlformats.org/officeDocument/2006/relationships/image" Target="../media/image27.wmf"/><Relationship Id="rId15" Type="http://schemas.openxmlformats.org/officeDocument/2006/relationships/image" Target="../media/image32.wmf"/><Relationship Id="rId23" Type="http://schemas.openxmlformats.org/officeDocument/2006/relationships/image" Target="../media/image36.wmf"/><Relationship Id="rId28" Type="http://schemas.openxmlformats.org/officeDocument/2006/relationships/oleObject" Target="../embeddings/oleObject14.bin"/><Relationship Id="rId10" Type="http://schemas.openxmlformats.org/officeDocument/2006/relationships/oleObject" Target="../embeddings/oleObject5.bin"/><Relationship Id="rId19" Type="http://schemas.openxmlformats.org/officeDocument/2006/relationships/image" Target="../media/image34.wmf"/><Relationship Id="rId31" Type="http://schemas.openxmlformats.org/officeDocument/2006/relationships/image" Target="../media/image40.wmf"/><Relationship Id="rId4" Type="http://schemas.openxmlformats.org/officeDocument/2006/relationships/oleObject" Target="../embeddings/oleObject2.bin"/><Relationship Id="rId9" Type="http://schemas.openxmlformats.org/officeDocument/2006/relationships/image" Target="../media/image29.wmf"/><Relationship Id="rId14" Type="http://schemas.openxmlformats.org/officeDocument/2006/relationships/oleObject" Target="../embeddings/oleObject7.bin"/><Relationship Id="rId22" Type="http://schemas.openxmlformats.org/officeDocument/2006/relationships/oleObject" Target="../embeddings/oleObject11.bin"/><Relationship Id="rId27" Type="http://schemas.openxmlformats.org/officeDocument/2006/relationships/image" Target="../media/image38.wmf"/><Relationship Id="rId30" Type="http://schemas.openxmlformats.org/officeDocument/2006/relationships/oleObject" Target="../embeddings/oleObject15.bin"/></Relationships>
</file>

<file path=ppt/slides/_rels/slide1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18.bin"/><Relationship Id="rId3" Type="http://schemas.openxmlformats.org/officeDocument/2006/relationships/notesSlide" Target="../notesSlides/notesSlide3.xml"/><Relationship Id="rId7" Type="http://schemas.openxmlformats.org/officeDocument/2006/relationships/image" Target="../media/image47.wmf"/><Relationship Id="rId12" Type="http://schemas.openxmlformats.org/officeDocument/2006/relationships/image" Target="../media/image49.wmf"/><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oleObject" Target="../embeddings/oleObject17.bin"/><Relationship Id="rId11" Type="http://schemas.openxmlformats.org/officeDocument/2006/relationships/oleObject" Target="../embeddings/oleObject19.bin"/><Relationship Id="rId5" Type="http://schemas.openxmlformats.org/officeDocument/2006/relationships/image" Target="../media/image50.png"/><Relationship Id="rId10" Type="http://schemas.openxmlformats.org/officeDocument/2006/relationships/image" Target="../media/image51.jpeg"/><Relationship Id="rId4" Type="http://schemas.openxmlformats.org/officeDocument/2006/relationships/image" Target="../media/image1.png"/><Relationship Id="rId9" Type="http://schemas.openxmlformats.org/officeDocument/2006/relationships/image" Target="../media/image48.wmf"/></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53.wmf"/><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21.bin"/><Relationship Id="rId5" Type="http://schemas.openxmlformats.org/officeDocument/2006/relationships/image" Target="../media/image52.wmf"/><Relationship Id="rId4" Type="http://schemas.openxmlformats.org/officeDocument/2006/relationships/oleObject" Target="../embeddings/oleObject20.bin"/></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24.bin"/><Relationship Id="rId13" Type="http://schemas.openxmlformats.org/officeDocument/2006/relationships/image" Target="../media/image58.wmf"/><Relationship Id="rId3" Type="http://schemas.openxmlformats.org/officeDocument/2006/relationships/notesSlide" Target="../notesSlides/notesSlide5.xml"/><Relationship Id="rId7" Type="http://schemas.openxmlformats.org/officeDocument/2006/relationships/image" Target="../media/image55.wmf"/><Relationship Id="rId12" Type="http://schemas.openxmlformats.org/officeDocument/2006/relationships/oleObject" Target="../embeddings/oleObject26.bin"/><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oleObject" Target="../embeddings/oleObject23.bin"/><Relationship Id="rId11" Type="http://schemas.openxmlformats.org/officeDocument/2006/relationships/image" Target="../media/image57.wmf"/><Relationship Id="rId5" Type="http://schemas.openxmlformats.org/officeDocument/2006/relationships/image" Target="../media/image54.wmf"/><Relationship Id="rId10" Type="http://schemas.openxmlformats.org/officeDocument/2006/relationships/oleObject" Target="../embeddings/oleObject25.bin"/><Relationship Id="rId4" Type="http://schemas.openxmlformats.org/officeDocument/2006/relationships/oleObject" Target="../embeddings/oleObject22.bin"/><Relationship Id="rId9" Type="http://schemas.openxmlformats.org/officeDocument/2006/relationships/image" Target="../media/image56.wmf"/><Relationship Id="rId14" Type="http://schemas.openxmlformats.org/officeDocument/2006/relationships/image" Target="../media/image59.png"/></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29.bin"/><Relationship Id="rId13" Type="http://schemas.openxmlformats.org/officeDocument/2006/relationships/image" Target="../media/image64.wmf"/><Relationship Id="rId18" Type="http://schemas.openxmlformats.org/officeDocument/2006/relationships/oleObject" Target="../embeddings/oleObject34.bin"/><Relationship Id="rId3" Type="http://schemas.openxmlformats.org/officeDocument/2006/relationships/notesSlide" Target="../notesSlides/notesSlide6.xml"/><Relationship Id="rId21" Type="http://schemas.openxmlformats.org/officeDocument/2006/relationships/image" Target="../media/image68.wmf"/><Relationship Id="rId7" Type="http://schemas.openxmlformats.org/officeDocument/2006/relationships/image" Target="../media/image61.wmf"/><Relationship Id="rId12" Type="http://schemas.openxmlformats.org/officeDocument/2006/relationships/oleObject" Target="../embeddings/oleObject31.bin"/><Relationship Id="rId17" Type="http://schemas.openxmlformats.org/officeDocument/2006/relationships/image" Target="../media/image66.wmf"/><Relationship Id="rId2" Type="http://schemas.openxmlformats.org/officeDocument/2006/relationships/slideLayout" Target="../slideLayouts/slideLayout7.xml"/><Relationship Id="rId16" Type="http://schemas.openxmlformats.org/officeDocument/2006/relationships/oleObject" Target="../embeddings/oleObject33.bin"/><Relationship Id="rId20" Type="http://schemas.openxmlformats.org/officeDocument/2006/relationships/oleObject" Target="../embeddings/oleObject35.bin"/><Relationship Id="rId1" Type="http://schemas.openxmlformats.org/officeDocument/2006/relationships/vmlDrawing" Target="../drawings/vmlDrawing6.vml"/><Relationship Id="rId6" Type="http://schemas.openxmlformats.org/officeDocument/2006/relationships/oleObject" Target="../embeddings/oleObject28.bin"/><Relationship Id="rId11" Type="http://schemas.openxmlformats.org/officeDocument/2006/relationships/image" Target="../media/image63.wmf"/><Relationship Id="rId24" Type="http://schemas.openxmlformats.org/officeDocument/2006/relationships/image" Target="../media/image70.png"/><Relationship Id="rId5" Type="http://schemas.openxmlformats.org/officeDocument/2006/relationships/image" Target="../media/image60.wmf"/><Relationship Id="rId15" Type="http://schemas.openxmlformats.org/officeDocument/2006/relationships/image" Target="../media/image65.wmf"/><Relationship Id="rId23" Type="http://schemas.openxmlformats.org/officeDocument/2006/relationships/image" Target="../media/image69.wmf"/><Relationship Id="rId10" Type="http://schemas.openxmlformats.org/officeDocument/2006/relationships/oleObject" Target="../embeddings/oleObject30.bin"/><Relationship Id="rId19" Type="http://schemas.openxmlformats.org/officeDocument/2006/relationships/image" Target="../media/image67.wmf"/><Relationship Id="rId4" Type="http://schemas.openxmlformats.org/officeDocument/2006/relationships/oleObject" Target="../embeddings/oleObject27.bin"/><Relationship Id="rId9" Type="http://schemas.openxmlformats.org/officeDocument/2006/relationships/image" Target="../media/image62.wmf"/><Relationship Id="rId14" Type="http://schemas.openxmlformats.org/officeDocument/2006/relationships/oleObject" Target="../embeddings/oleObject32.bin"/><Relationship Id="rId22" Type="http://schemas.openxmlformats.org/officeDocument/2006/relationships/oleObject" Target="../embeddings/oleObject36.bin"/></Relationships>
</file>

<file path=ppt/slides/_rels/slide20.xml.rels><?xml version="1.0" encoding="UTF-8" standalone="yes"?>
<Relationships xmlns="http://schemas.openxmlformats.org/package/2006/relationships"><Relationship Id="rId8" Type="http://schemas.openxmlformats.org/officeDocument/2006/relationships/image" Target="../media/image72.wmf"/><Relationship Id="rId3" Type="http://schemas.openxmlformats.org/officeDocument/2006/relationships/notesSlide" Target="../notesSlides/notesSlide7.xml"/><Relationship Id="rId7" Type="http://schemas.openxmlformats.org/officeDocument/2006/relationships/oleObject" Target="../embeddings/oleObject38.bin"/><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image" Target="../media/image71.wmf"/><Relationship Id="rId5" Type="http://schemas.openxmlformats.org/officeDocument/2006/relationships/oleObject" Target="../embeddings/oleObject37.bin"/><Relationship Id="rId4" Type="http://schemas.openxmlformats.org/officeDocument/2006/relationships/image" Target="../media/image73.png"/></Relationships>
</file>

<file path=ppt/slides/_rels/slide2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78.emf"/><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image" Target="../media/image77.png"/><Relationship Id="rId5" Type="http://schemas.openxmlformats.org/officeDocument/2006/relationships/image" Target="../media/image76.wmf"/><Relationship Id="rId4" Type="http://schemas.openxmlformats.org/officeDocument/2006/relationships/oleObject" Target="../embeddings/oleObject39.bin"/></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41.bin"/><Relationship Id="rId3" Type="http://schemas.openxmlformats.org/officeDocument/2006/relationships/notesSlide" Target="../notesSlides/notesSlide9.xml"/><Relationship Id="rId7" Type="http://schemas.openxmlformats.org/officeDocument/2006/relationships/image" Target="../media/image79.wmf"/><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oleObject" Target="../embeddings/oleObject40.bin"/><Relationship Id="rId5" Type="http://schemas.openxmlformats.org/officeDocument/2006/relationships/image" Target="../media/image82.jpeg"/><Relationship Id="rId4" Type="http://schemas.openxmlformats.org/officeDocument/2006/relationships/image" Target="../media/image81.jpeg"/><Relationship Id="rId9" Type="http://schemas.openxmlformats.org/officeDocument/2006/relationships/image" Target="../media/image80.wmf"/></Relationships>
</file>

<file path=ppt/slides/_rels/slide2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85.png"/><Relationship Id="rId4" Type="http://schemas.openxmlformats.org/officeDocument/2006/relationships/image" Target="../media/image84.png"/></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44.bin"/><Relationship Id="rId3" Type="http://schemas.openxmlformats.org/officeDocument/2006/relationships/notesSlide" Target="../notesSlides/notesSlide11.xml"/><Relationship Id="rId7" Type="http://schemas.openxmlformats.org/officeDocument/2006/relationships/image" Target="../media/image87.wmf"/><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oleObject" Target="../embeddings/oleObject43.bin"/><Relationship Id="rId5" Type="http://schemas.openxmlformats.org/officeDocument/2006/relationships/image" Target="../media/image86.wmf"/><Relationship Id="rId4" Type="http://schemas.openxmlformats.org/officeDocument/2006/relationships/oleObject" Target="../embeddings/oleObject42.bin"/><Relationship Id="rId9" Type="http://schemas.openxmlformats.org/officeDocument/2006/relationships/image" Target="../media/image88.w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pic>
        <p:nvPicPr>
          <p:cNvPr id="4" name="Picture 6"/>
          <p:cNvPicPr>
            <a:picLocks noChangeAspect="1" noChangeArrowheads="1"/>
          </p:cNvPicPr>
          <p:nvPr/>
        </p:nvPicPr>
        <p:blipFill>
          <a:blip r:embed="rId2" cstate="print"/>
          <a:srcRect/>
          <a:stretch>
            <a:fillRect/>
          </a:stretch>
        </p:blipFill>
        <p:spPr>
          <a:xfrm>
            <a:off x="4356099" y="260648"/>
            <a:ext cx="4537075" cy="5832475"/>
          </a:xfrm>
          <a:prstGeom prst="rect">
            <a:avLst/>
          </a:prstGeom>
        </p:spPr>
      </p:pic>
      <p:sp>
        <p:nvSpPr>
          <p:cNvPr id="5" name="Rectangle 5"/>
          <p:cNvSpPr txBox="1">
            <a:spLocks noChangeArrowheads="1"/>
          </p:cNvSpPr>
          <p:nvPr/>
        </p:nvSpPr>
        <p:spPr bwMode="auto">
          <a:xfrm>
            <a:off x="395288" y="1557338"/>
            <a:ext cx="3889375" cy="36718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SzPct val="75000"/>
              <a:buBlip>
                <a:blip r:embed="rId3"/>
              </a:buBlip>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105000"/>
              <a:buChar char="•"/>
              <a:defRPr sz="2400">
                <a:solidFill>
                  <a:schemeClr val="tx1"/>
                </a:solidFill>
                <a:latin typeface="+mn-lt"/>
              </a:defRPr>
            </a:lvl2pPr>
            <a:lvl3pPr marL="1143000" indent="-228600" algn="l" rtl="0" eaLnBrk="0" fontAlgn="base" hangingPunct="0">
              <a:spcBef>
                <a:spcPct val="20000"/>
              </a:spcBef>
              <a:spcAft>
                <a:spcPct val="0"/>
              </a:spcAft>
              <a:buClr>
                <a:schemeClr val="accent2"/>
              </a:buClr>
              <a:buSzPct val="105000"/>
              <a:buChar char="•"/>
              <a:defRPr sz="2000">
                <a:solidFill>
                  <a:schemeClr val="tx1"/>
                </a:solidFill>
                <a:latin typeface="+mn-lt"/>
              </a:defRPr>
            </a:lvl3pPr>
            <a:lvl4pPr marL="1600200" indent="-228600" algn="l" rtl="0" eaLnBrk="0" fontAlgn="base" hangingPunct="0">
              <a:spcBef>
                <a:spcPct val="20000"/>
              </a:spcBef>
              <a:spcAft>
                <a:spcPct val="0"/>
              </a:spcAft>
              <a:buClr>
                <a:schemeClr val="folHlink"/>
              </a:buClr>
              <a:buSzPct val="105000"/>
              <a:buChar char="•"/>
              <a:defRPr sz="1800">
                <a:solidFill>
                  <a:schemeClr val="tx1"/>
                </a:solidFill>
                <a:latin typeface="+mn-lt"/>
              </a:defRPr>
            </a:lvl4pPr>
            <a:lvl5pPr marL="2057400" indent="-228600" algn="l" rtl="0" eaLnBrk="0" fontAlgn="base" hangingPunct="0">
              <a:spcBef>
                <a:spcPct val="20000"/>
              </a:spcBef>
              <a:spcAft>
                <a:spcPct val="0"/>
              </a:spcAft>
              <a:buSzPct val="105000"/>
              <a:buChar char="•"/>
              <a:defRPr sz="1800">
                <a:solidFill>
                  <a:schemeClr val="tx1"/>
                </a:solidFill>
                <a:latin typeface="+mn-lt"/>
              </a:defRPr>
            </a:lvl5pPr>
            <a:lvl6pPr marL="2514600" indent="-228600" algn="l" rtl="0" fontAlgn="base">
              <a:spcBef>
                <a:spcPct val="20000"/>
              </a:spcBef>
              <a:spcAft>
                <a:spcPct val="0"/>
              </a:spcAft>
              <a:buSzPct val="105000"/>
              <a:buChar char="•"/>
              <a:defRPr sz="1800">
                <a:solidFill>
                  <a:schemeClr val="tx1"/>
                </a:solidFill>
                <a:latin typeface="+mn-lt"/>
              </a:defRPr>
            </a:lvl6pPr>
            <a:lvl7pPr marL="2971800" indent="-228600" algn="l" rtl="0" fontAlgn="base">
              <a:spcBef>
                <a:spcPct val="20000"/>
              </a:spcBef>
              <a:spcAft>
                <a:spcPct val="0"/>
              </a:spcAft>
              <a:buSzPct val="105000"/>
              <a:buChar char="•"/>
              <a:defRPr sz="1800">
                <a:solidFill>
                  <a:schemeClr val="tx1"/>
                </a:solidFill>
                <a:latin typeface="+mn-lt"/>
              </a:defRPr>
            </a:lvl7pPr>
            <a:lvl8pPr marL="3429000" indent="-228600" algn="l" rtl="0" fontAlgn="base">
              <a:spcBef>
                <a:spcPct val="20000"/>
              </a:spcBef>
              <a:spcAft>
                <a:spcPct val="0"/>
              </a:spcAft>
              <a:buSzPct val="105000"/>
              <a:buChar char="•"/>
              <a:defRPr sz="1800">
                <a:solidFill>
                  <a:schemeClr val="tx1"/>
                </a:solidFill>
                <a:latin typeface="+mn-lt"/>
              </a:defRPr>
            </a:lvl8pPr>
            <a:lvl9pPr marL="3886200" indent="-228600" algn="l" rtl="0" fontAlgn="base">
              <a:spcBef>
                <a:spcPct val="20000"/>
              </a:spcBef>
              <a:spcAft>
                <a:spcPct val="0"/>
              </a:spcAft>
              <a:buSzPct val="105000"/>
              <a:buChar char="•"/>
              <a:defRPr sz="1800">
                <a:solidFill>
                  <a:schemeClr val="tx1"/>
                </a:solidFill>
                <a:latin typeface="+mn-lt"/>
              </a:defRPr>
            </a:lvl9pPr>
          </a:lstStyle>
          <a:p>
            <a:pPr marL="0" marR="0" lvl="0" indent="0" algn="ctr" defTabSz="914400" rtl="0" eaLnBrk="1" fontAlgn="base" latinLnBrk="0" hangingPunct="1">
              <a:lnSpc>
                <a:spcPct val="50000"/>
              </a:lnSpc>
              <a:spcBef>
                <a:spcPct val="20000"/>
              </a:spcBef>
              <a:spcAft>
                <a:spcPct val="0"/>
              </a:spcAft>
              <a:buClrTx/>
              <a:buSzPct val="75000"/>
              <a:buFontTx/>
              <a:buBlip>
                <a:blip r:embed="rId3"/>
              </a:buBlip>
              <a:tabLst/>
              <a:defRPr/>
            </a:pPr>
            <a:endParaRPr kumimoji="0" lang="sr-Latn-CS" sz="1400" b="1" i="0" u="none" strike="noStrike" kern="0" cap="none" spc="0" normalizeH="0" baseline="0" noProof="0" smtClean="0">
              <a:ln>
                <a:noFill/>
              </a:ln>
              <a:solidFill>
                <a:srgbClr val="003300"/>
              </a:solidFill>
              <a:effectLst/>
              <a:uLnTx/>
              <a:uFillTx/>
              <a:latin typeface="Times New Roman"/>
              <a:ea typeface="+mn-ea"/>
              <a:cs typeface="+mn-cs"/>
            </a:endParaRPr>
          </a:p>
          <a:p>
            <a:pPr marL="0" marR="0" lvl="0" indent="0" algn="ctr" defTabSz="914400" rtl="0" eaLnBrk="1" fontAlgn="base" latinLnBrk="0" hangingPunct="1">
              <a:lnSpc>
                <a:spcPct val="50000"/>
              </a:lnSpc>
              <a:spcBef>
                <a:spcPct val="20000"/>
              </a:spcBef>
              <a:spcAft>
                <a:spcPct val="0"/>
              </a:spcAft>
              <a:buClrTx/>
              <a:buSzPct val="75000"/>
              <a:buFontTx/>
              <a:buNone/>
              <a:tabLst/>
              <a:defRPr/>
            </a:pPr>
            <a:endParaRPr kumimoji="0" lang="sr-Latn-CS" sz="1400" b="1" i="0" u="none" strike="noStrike" kern="0" cap="none" spc="0" normalizeH="0" baseline="0" noProof="0" smtClean="0">
              <a:ln>
                <a:noFill/>
              </a:ln>
              <a:solidFill>
                <a:srgbClr val="003300"/>
              </a:solidFill>
              <a:effectLst/>
              <a:uLnTx/>
              <a:uFillTx/>
              <a:latin typeface="Times New Roman"/>
              <a:ea typeface="+mn-ea"/>
              <a:cs typeface="+mn-cs"/>
            </a:endParaRPr>
          </a:p>
          <a:p>
            <a:pPr marL="0" marR="0" lvl="0" indent="0" algn="ctr" defTabSz="914400" rtl="0" eaLnBrk="1" fontAlgn="base" latinLnBrk="0" hangingPunct="1">
              <a:lnSpc>
                <a:spcPct val="50000"/>
              </a:lnSpc>
              <a:spcBef>
                <a:spcPct val="20000"/>
              </a:spcBef>
              <a:spcAft>
                <a:spcPct val="0"/>
              </a:spcAft>
              <a:buClrTx/>
              <a:buSzPct val="75000"/>
              <a:buFontTx/>
              <a:buBlip>
                <a:blip r:embed="rId3"/>
              </a:buBlip>
              <a:tabLst/>
              <a:defRPr/>
            </a:pPr>
            <a:r>
              <a:rPr kumimoji="0" lang="sr-Latn-CS" sz="1400" b="1" i="0" u="none" strike="noStrike" kern="0" cap="none" spc="0" normalizeH="0" baseline="0" noProof="0" smtClean="0">
                <a:ln>
                  <a:noFill/>
                </a:ln>
                <a:solidFill>
                  <a:srgbClr val="003300"/>
                </a:solidFill>
                <a:effectLst/>
                <a:uLnTx/>
                <a:uFillTx/>
                <a:latin typeface="Times New Roman"/>
                <a:ea typeface="+mn-ea"/>
                <a:cs typeface="+mn-cs"/>
              </a:rPr>
              <a:t>  </a:t>
            </a:r>
            <a:r>
              <a:rPr kumimoji="0" lang="sr-Latn-CS" sz="1800" b="1" i="0" u="none" strike="noStrike" kern="0" cap="none" spc="0" normalizeH="0" baseline="0" noProof="0" smtClean="0">
                <a:ln>
                  <a:noFill/>
                </a:ln>
                <a:solidFill>
                  <a:srgbClr val="003300"/>
                </a:solidFill>
                <a:effectLst/>
                <a:uLnTx/>
                <a:uFillTx/>
                <a:latin typeface="Arial" charset="0"/>
                <a:ea typeface="+mn-ea"/>
                <a:cs typeface="+mn-cs"/>
              </a:rPr>
              <a:t>IUPAC – ova definicija</a:t>
            </a:r>
          </a:p>
          <a:p>
            <a:pPr marL="0" marR="0" lvl="0" indent="0" algn="ctr" defTabSz="914400" rtl="0" eaLnBrk="1" fontAlgn="base" latinLnBrk="0" hangingPunct="1">
              <a:lnSpc>
                <a:spcPct val="50000"/>
              </a:lnSpc>
              <a:spcBef>
                <a:spcPct val="20000"/>
              </a:spcBef>
              <a:spcAft>
                <a:spcPct val="0"/>
              </a:spcAft>
              <a:buClrTx/>
              <a:buSzPct val="75000"/>
              <a:buFontTx/>
              <a:buNone/>
              <a:tabLst/>
              <a:defRPr/>
            </a:pPr>
            <a:r>
              <a:rPr kumimoji="0" lang="sr-Latn-CS" sz="1800" b="1" i="0" u="none" strike="noStrike" kern="0" cap="none" spc="0" normalizeH="0" baseline="0" noProof="0" smtClean="0">
                <a:ln>
                  <a:noFill/>
                </a:ln>
                <a:solidFill>
                  <a:srgbClr val="003300"/>
                </a:solidFill>
                <a:effectLst/>
                <a:uLnTx/>
                <a:uFillTx/>
                <a:latin typeface="Arial" charset="0"/>
                <a:ea typeface="+mn-ea"/>
                <a:cs typeface="+mn-cs"/>
              </a:rPr>
              <a:t>      hromatografije</a:t>
            </a:r>
          </a:p>
          <a:p>
            <a:pPr marL="0" marR="0" lvl="0" indent="0" algn="ctr" defTabSz="914400" rtl="0" eaLnBrk="1" fontAlgn="base" latinLnBrk="0" hangingPunct="1">
              <a:lnSpc>
                <a:spcPct val="50000"/>
              </a:lnSpc>
              <a:spcBef>
                <a:spcPct val="20000"/>
              </a:spcBef>
              <a:spcAft>
                <a:spcPct val="0"/>
              </a:spcAft>
              <a:buClrTx/>
              <a:buSzPct val="75000"/>
              <a:buFontTx/>
              <a:buNone/>
              <a:tabLst/>
              <a:defRPr/>
            </a:pPr>
            <a:endParaRPr kumimoji="0" lang="sr-Latn-CS" sz="1800" b="1" i="0" u="none" strike="noStrike" kern="0" cap="none" spc="0" normalizeH="0" baseline="0" noProof="0" smtClean="0">
              <a:ln>
                <a:noFill/>
              </a:ln>
              <a:solidFill>
                <a:srgbClr val="003300"/>
              </a:solidFill>
              <a:effectLst/>
              <a:uLnTx/>
              <a:uFillTx/>
              <a:latin typeface="Arial" charset="0"/>
              <a:ea typeface="+mn-ea"/>
              <a:cs typeface="+mn-cs"/>
            </a:endParaRPr>
          </a:p>
          <a:p>
            <a:pPr marL="0" marR="0" lvl="0" indent="0" algn="ctr" defTabSz="914400" rtl="0" eaLnBrk="1" fontAlgn="base" latinLnBrk="0" hangingPunct="1">
              <a:lnSpc>
                <a:spcPct val="50000"/>
              </a:lnSpc>
              <a:spcBef>
                <a:spcPct val="20000"/>
              </a:spcBef>
              <a:spcAft>
                <a:spcPct val="0"/>
              </a:spcAft>
              <a:buClrTx/>
              <a:buSzPct val="75000"/>
              <a:buFontTx/>
              <a:buNone/>
              <a:tabLst/>
              <a:defRPr/>
            </a:pPr>
            <a:endParaRPr kumimoji="0" lang="sr-Latn-CS" sz="1800" b="1" i="0" u="none" strike="noStrike" kern="0" cap="none" spc="0" normalizeH="0" baseline="0" noProof="0" smtClean="0">
              <a:ln>
                <a:noFill/>
              </a:ln>
              <a:solidFill>
                <a:srgbClr val="003300"/>
              </a:solidFill>
              <a:effectLst/>
              <a:uLnTx/>
              <a:uFillTx/>
              <a:latin typeface="Arial" charset="0"/>
              <a:ea typeface="+mn-ea"/>
              <a:cs typeface="+mn-cs"/>
            </a:endParaRPr>
          </a:p>
          <a:p>
            <a:pPr marL="0" marR="0" lvl="0" indent="0" algn="just" defTabSz="914400" rtl="0" eaLnBrk="1" fontAlgn="base" latinLnBrk="0" hangingPunct="1">
              <a:lnSpc>
                <a:spcPct val="90000"/>
              </a:lnSpc>
              <a:spcBef>
                <a:spcPct val="20000"/>
              </a:spcBef>
              <a:spcAft>
                <a:spcPct val="0"/>
              </a:spcAft>
              <a:buClrTx/>
              <a:buSzPct val="75000"/>
              <a:buFontTx/>
              <a:buNone/>
              <a:tabLst/>
              <a:defRPr/>
            </a:pPr>
            <a:r>
              <a:rPr kumimoji="0" lang="sr-Latn-CS" sz="1800" b="1" i="0" u="none" strike="noStrike" kern="0" cap="none" spc="0" normalizeH="0" baseline="0" noProof="0" smtClean="0">
                <a:ln>
                  <a:noFill/>
                </a:ln>
                <a:solidFill>
                  <a:srgbClr val="6600CC"/>
                </a:solidFill>
                <a:effectLst/>
                <a:uLnTx/>
                <a:uFillTx/>
                <a:latin typeface="Arial" charset="0"/>
                <a:ea typeface="+mn-ea"/>
                <a:cs typeface="+mn-cs"/>
              </a:rPr>
              <a:t>       </a:t>
            </a:r>
            <a:r>
              <a:rPr kumimoji="0" lang="sr-Latn-CS" sz="1800" b="1" i="0" u="none" strike="noStrike" kern="0" cap="none" spc="0" normalizeH="0" baseline="0" noProof="0" smtClean="0">
                <a:ln>
                  <a:noFill/>
                </a:ln>
                <a:solidFill>
                  <a:srgbClr val="404176"/>
                </a:solidFill>
                <a:effectLst/>
                <a:uLnTx/>
                <a:uFillTx/>
                <a:latin typeface="Arial" charset="0"/>
                <a:ea typeface="+mn-ea"/>
                <a:cs typeface="+mn-cs"/>
              </a:rPr>
              <a:t>Chromatography is a physical method of separation in which the components to be separated are distributed between two phases, one of which is stationary (stationary phase) while the other (the mobile phase) moves in a definite direction. </a:t>
            </a:r>
          </a:p>
          <a:p>
            <a:pPr marL="0" marR="0" lvl="0" indent="0" algn="l" defTabSz="914400" rtl="0" eaLnBrk="1" fontAlgn="base" latinLnBrk="0" hangingPunct="1">
              <a:lnSpc>
                <a:spcPct val="90000"/>
              </a:lnSpc>
              <a:spcBef>
                <a:spcPct val="20000"/>
              </a:spcBef>
              <a:spcAft>
                <a:spcPct val="0"/>
              </a:spcAft>
              <a:buClrTx/>
              <a:buSzPct val="75000"/>
              <a:buFontTx/>
              <a:buNone/>
              <a:tabLst/>
              <a:defRPr/>
            </a:pPr>
            <a:endParaRPr kumimoji="0" lang="en-US" sz="1800" b="1" i="0" u="none" strike="noStrike" kern="0" cap="none" spc="0" normalizeH="0" baseline="0" noProof="0" dirty="0" smtClean="0">
              <a:ln>
                <a:noFill/>
              </a:ln>
              <a:solidFill>
                <a:srgbClr val="404176"/>
              </a:solidFill>
              <a:effectLst/>
              <a:uLnTx/>
              <a:uFillTx/>
              <a:latin typeface="Arial" charset="0"/>
              <a:ea typeface="+mn-ea"/>
              <a:cs typeface="+mn-cs"/>
            </a:endParaRPr>
          </a:p>
        </p:txBody>
      </p:sp>
    </p:spTree>
    <p:extLst>
      <p:ext uri="{BB962C8B-B14F-4D97-AF65-F5344CB8AC3E}">
        <p14:creationId xmlns:p14="http://schemas.microsoft.com/office/powerpoint/2010/main" val="22512737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9" name="Picture 8" descr="Hrom_Petn_10"/>
          <p:cNvPicPr>
            <a:picLocks noChangeAspect="1" noChangeArrowheads="1"/>
          </p:cNvPicPr>
          <p:nvPr/>
        </p:nvPicPr>
        <p:blipFill>
          <a:blip r:embed="rId2" cstate="print"/>
          <a:srcRect/>
          <a:stretch>
            <a:fillRect/>
          </a:stretch>
        </p:blipFill>
        <p:spPr bwMode="auto">
          <a:xfrm>
            <a:off x="323528" y="1124744"/>
            <a:ext cx="8470667" cy="5004395"/>
          </a:xfrm>
          <a:prstGeom prst="rect">
            <a:avLst/>
          </a:prstGeom>
          <a:noFill/>
          <a:ln w="9525">
            <a:noFill/>
            <a:miter lim="800000"/>
            <a:headEnd/>
            <a:tailEnd/>
          </a:ln>
        </p:spPr>
      </p:pic>
      <p:sp>
        <p:nvSpPr>
          <p:cNvPr id="4"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sp>
        <p:nvSpPr>
          <p:cNvPr id="2" name="TextBox 1"/>
          <p:cNvSpPr txBox="1"/>
          <p:nvPr/>
        </p:nvSpPr>
        <p:spPr>
          <a:xfrm>
            <a:off x="827584" y="389855"/>
            <a:ext cx="6708888" cy="461665"/>
          </a:xfrm>
          <a:prstGeom prst="rect">
            <a:avLst/>
          </a:prstGeom>
          <a:noFill/>
        </p:spPr>
        <p:txBody>
          <a:bodyPr wrap="none" rtlCol="0">
            <a:spAutoFit/>
          </a:bodyPr>
          <a:lstStyle/>
          <a:p>
            <a:r>
              <a:rPr lang="sr-Latn-RS" sz="2400" dirty="0" smtClean="0">
                <a:solidFill>
                  <a:schemeClr val="accent1">
                    <a:lumMod val="25000"/>
                  </a:schemeClr>
                </a:solidFill>
                <a:latin typeface="+mj-lt"/>
              </a:rPr>
              <a:t>Prema fizičkoj prirodi mobilne i stacionarne faze</a:t>
            </a:r>
            <a:endParaRPr lang="en-US" sz="2400" dirty="0">
              <a:solidFill>
                <a:schemeClr val="accent1">
                  <a:lumMod val="25000"/>
                </a:schemeClr>
              </a:solidFill>
              <a:latin typeface="+mj-lt"/>
            </a:endParaRPr>
          </a:p>
        </p:txBody>
      </p:sp>
    </p:spTree>
    <p:extLst>
      <p:ext uri="{BB962C8B-B14F-4D97-AF65-F5344CB8AC3E}">
        <p14:creationId xmlns:p14="http://schemas.microsoft.com/office/powerpoint/2010/main" val="297323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pic>
        <p:nvPicPr>
          <p:cNvPr id="3" name="Picture 87"/>
          <p:cNvPicPr>
            <a:picLocks noChangeAspect="1" noChangeArrowheads="1"/>
          </p:cNvPicPr>
          <p:nvPr/>
        </p:nvPicPr>
        <p:blipFill>
          <a:blip r:embed="rId2" cstate="print"/>
          <a:srcRect/>
          <a:stretch>
            <a:fillRect/>
          </a:stretch>
        </p:blipFill>
        <p:spPr>
          <a:xfrm>
            <a:off x="428596" y="1500174"/>
            <a:ext cx="8194454" cy="4772681"/>
          </a:xfrm>
          <a:prstGeom prst="rect">
            <a:avLst/>
          </a:prstGeom>
          <a:noFill/>
        </p:spPr>
      </p:pic>
      <p:sp>
        <p:nvSpPr>
          <p:cNvPr id="4" name="Rectangle 4"/>
          <p:cNvSpPr txBox="1">
            <a:spLocks noChangeArrowheads="1"/>
          </p:cNvSpPr>
          <p:nvPr/>
        </p:nvSpPr>
        <p:spPr>
          <a:xfrm>
            <a:off x="685800" y="609600"/>
            <a:ext cx="7772400" cy="658813"/>
          </a:xfrm>
          <a:prstGeom prst="rect">
            <a:avLst/>
          </a:prstGeom>
        </p:spPr>
        <p:txBody>
          <a:bodyP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eaLnBrk="1" hangingPunct="1"/>
            <a:r>
              <a:rPr lang="sr-Latn-CS" sz="2400" b="1" u="sng" smtClean="0"/>
              <a:t>HROMATOGRAFSKI TERMINI I SIMBOLI</a:t>
            </a:r>
            <a:endParaRPr lang="en-US" sz="2400" b="1" u="sng" dirty="0" smtClean="0"/>
          </a:p>
        </p:txBody>
      </p:sp>
      <p:sp>
        <p:nvSpPr>
          <p:cNvPr id="5" name="Rectangle 4"/>
          <p:cNvSpPr/>
          <p:nvPr/>
        </p:nvSpPr>
        <p:spPr bwMode="auto">
          <a:xfrm>
            <a:off x="467544" y="2492896"/>
            <a:ext cx="360040" cy="360040"/>
          </a:xfrm>
          <a:prstGeom prst="rect">
            <a:avLst/>
          </a:prstGeom>
          <a:solidFill>
            <a:schemeClr val="bg1"/>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000" b="1" i="1" u="none" strike="noStrike" cap="none" normalizeH="0" baseline="0" dirty="0" smtClean="0">
                <a:ln>
                  <a:noFill/>
                </a:ln>
                <a:solidFill>
                  <a:srgbClr val="003300"/>
                </a:solidFill>
                <a:effectLst/>
                <a:latin typeface="Times New Roman" pitchFamily="18" charset="0"/>
                <a:cs typeface="Times New Roman" pitchFamily="18" charset="0"/>
              </a:rPr>
              <a:t>k</a:t>
            </a:r>
          </a:p>
        </p:txBody>
      </p:sp>
      <p:sp>
        <p:nvSpPr>
          <p:cNvPr id="6" name="TextBox 5"/>
          <p:cNvSpPr txBox="1"/>
          <p:nvPr/>
        </p:nvSpPr>
        <p:spPr>
          <a:xfrm>
            <a:off x="500034" y="4429132"/>
            <a:ext cx="285752" cy="400110"/>
          </a:xfrm>
          <a:prstGeom prst="rect">
            <a:avLst/>
          </a:prstGeom>
          <a:solidFill>
            <a:schemeClr val="bg1"/>
          </a:solidFill>
        </p:spPr>
        <p:txBody>
          <a:bodyPr wrap="square" rtlCol="0">
            <a:spAutoFit/>
          </a:bodyPr>
          <a:lstStyle/>
          <a:p>
            <a:r>
              <a:rPr lang="en-US" sz="2000" dirty="0" smtClean="0">
                <a:solidFill>
                  <a:srgbClr val="003300"/>
                </a:solidFill>
                <a:latin typeface="Times New Roman" pitchFamily="18" charset="0"/>
                <a:cs typeface="Times New Roman" pitchFamily="18" charset="0"/>
                <a:sym typeface="Symbol"/>
              </a:rPr>
              <a:t></a:t>
            </a:r>
            <a:endParaRPr lang="en-US" sz="2000" dirty="0">
              <a:solidFill>
                <a:srgbClr val="003300"/>
              </a:solidFill>
              <a:latin typeface="Times New Roman" pitchFamily="18" charset="0"/>
              <a:cs typeface="Times New Roman" pitchFamily="18" charset="0"/>
            </a:endParaRPr>
          </a:p>
        </p:txBody>
      </p:sp>
    </p:spTree>
    <p:extLst>
      <p:ext uri="{BB962C8B-B14F-4D97-AF65-F5344CB8AC3E}">
        <p14:creationId xmlns:p14="http://schemas.microsoft.com/office/powerpoint/2010/main" val="41999905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497261"/>
            <a:ext cx="7776864" cy="55007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437863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pic>
        <p:nvPicPr>
          <p:cNvPr id="3" name="Picture 6" descr="Hrom_Petnica_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332656"/>
            <a:ext cx="6207712" cy="2952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088" y="3117748"/>
            <a:ext cx="3500488" cy="32282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568" y="3372510"/>
            <a:ext cx="1237228" cy="504056"/>
          </a:xfrm>
          <a:prstGeom prst="rect">
            <a:avLst/>
          </a:prstGeom>
          <a:solidFill>
            <a:schemeClr val="accent2"/>
          </a:solidFill>
          <a:ln>
            <a:noFill/>
          </a:ln>
          <a:effectLst/>
        </p:spPr>
      </p:pic>
      <p:pic>
        <p:nvPicPr>
          <p:cNvPr id="1331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38269" y="3430716"/>
            <a:ext cx="1224136" cy="387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8"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7584" y="4235636"/>
            <a:ext cx="3224429" cy="9260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200859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00" y="828674"/>
            <a:ext cx="8903132" cy="1952253"/>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28000" y="828674"/>
            <a:ext cx="727576" cy="19522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5696" y="2996952"/>
            <a:ext cx="2374373" cy="445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640" y="3645024"/>
            <a:ext cx="4825669" cy="930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3761" y="4792029"/>
            <a:ext cx="2199121" cy="401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2"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43608" y="5445224"/>
            <a:ext cx="1610585" cy="319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3750589" y="5056996"/>
            <a:ext cx="4032448" cy="707886"/>
          </a:xfrm>
          <a:prstGeom prst="rect">
            <a:avLst/>
          </a:prstGeom>
          <a:solidFill>
            <a:schemeClr val="bg1"/>
          </a:solidFill>
        </p:spPr>
        <p:txBody>
          <a:bodyPr wrap="square" rtlCol="0">
            <a:spAutoFit/>
          </a:bodyPr>
          <a:lstStyle/>
          <a:p>
            <a:r>
              <a:rPr lang="en-US" sz="2000" dirty="0" smtClean="0">
                <a:latin typeface="+mj-lt"/>
              </a:rPr>
              <a:t>R = </a:t>
            </a:r>
            <a:r>
              <a:rPr lang="en-US" sz="2000" dirty="0" err="1" smtClean="0">
                <a:latin typeface="+mj-lt"/>
              </a:rPr>
              <a:t>udeo</a:t>
            </a:r>
            <a:r>
              <a:rPr lang="en-US" sz="2000" dirty="0" smtClean="0">
                <a:latin typeface="+mj-lt"/>
              </a:rPr>
              <a:t> </a:t>
            </a:r>
            <a:r>
              <a:rPr lang="en-US" sz="2000" dirty="0" err="1" smtClean="0">
                <a:latin typeface="+mj-lt"/>
              </a:rPr>
              <a:t>komponente</a:t>
            </a:r>
            <a:r>
              <a:rPr lang="en-US" sz="2000" dirty="0" smtClean="0">
                <a:latin typeface="+mj-lt"/>
              </a:rPr>
              <a:t> u </a:t>
            </a:r>
            <a:r>
              <a:rPr lang="en-US" sz="2000" dirty="0" err="1" smtClean="0">
                <a:latin typeface="+mj-lt"/>
              </a:rPr>
              <a:t>m.f</a:t>
            </a:r>
            <a:r>
              <a:rPr lang="en-US" sz="2000" dirty="0" smtClean="0">
                <a:latin typeface="+mj-lt"/>
              </a:rPr>
              <a:t>.</a:t>
            </a:r>
          </a:p>
          <a:p>
            <a:r>
              <a:rPr lang="en-US" sz="2000" dirty="0" smtClean="0">
                <a:latin typeface="+mj-lt"/>
              </a:rPr>
              <a:t>(1 - R) = </a:t>
            </a:r>
            <a:r>
              <a:rPr lang="en-US" sz="2000" dirty="0" err="1" smtClean="0">
                <a:latin typeface="+mj-lt"/>
              </a:rPr>
              <a:t>udeo</a:t>
            </a:r>
            <a:r>
              <a:rPr lang="en-US" sz="2000" dirty="0" smtClean="0">
                <a:latin typeface="+mj-lt"/>
              </a:rPr>
              <a:t> </a:t>
            </a:r>
            <a:r>
              <a:rPr lang="en-US" sz="2000" dirty="0" err="1" smtClean="0">
                <a:latin typeface="+mj-lt"/>
              </a:rPr>
              <a:t>komponente</a:t>
            </a:r>
            <a:r>
              <a:rPr lang="en-US" sz="2000" dirty="0" smtClean="0">
                <a:latin typeface="+mj-lt"/>
              </a:rPr>
              <a:t> u </a:t>
            </a:r>
            <a:r>
              <a:rPr lang="en-US" sz="2000" dirty="0" err="1" smtClean="0">
                <a:latin typeface="+mj-lt"/>
              </a:rPr>
              <a:t>s.f.</a:t>
            </a:r>
            <a:endParaRPr lang="en-US" sz="2000" dirty="0">
              <a:latin typeface="+mj-lt"/>
            </a:endParaRPr>
          </a:p>
        </p:txBody>
      </p:sp>
    </p:spTree>
    <p:extLst>
      <p:ext uri="{BB962C8B-B14F-4D97-AF65-F5344CB8AC3E}">
        <p14:creationId xmlns:p14="http://schemas.microsoft.com/office/powerpoint/2010/main" val="15437863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1052752"/>
            <a:ext cx="7200900" cy="374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187624" y="5197497"/>
            <a:ext cx="6694974" cy="646331"/>
          </a:xfrm>
          <a:prstGeom prst="rect">
            <a:avLst/>
          </a:prstGeom>
          <a:noFill/>
        </p:spPr>
        <p:txBody>
          <a:bodyPr wrap="none" rtlCol="0">
            <a:spAutoFit/>
          </a:bodyPr>
          <a:lstStyle/>
          <a:p>
            <a:r>
              <a:rPr lang="sr-Latn-RS" dirty="0" smtClean="0">
                <a:latin typeface="+mj-lt"/>
              </a:rPr>
              <a:t>(D. Orčić, </a:t>
            </a:r>
            <a:r>
              <a:rPr lang="sr-Latn-CS" b="1" dirty="0">
                <a:latin typeface="+mj-lt"/>
              </a:rPr>
              <a:t>HPLC: Teorija i primena u biohemijskim </a:t>
            </a:r>
            <a:r>
              <a:rPr lang="sr-Latn-CS" b="1" dirty="0" smtClean="0">
                <a:latin typeface="+mj-lt"/>
              </a:rPr>
              <a:t>naukama</a:t>
            </a:r>
            <a:r>
              <a:rPr lang="sr-Latn-CS" dirty="0" smtClean="0">
                <a:latin typeface="+mj-lt"/>
              </a:rPr>
              <a:t>,</a:t>
            </a:r>
          </a:p>
          <a:p>
            <a:r>
              <a:rPr lang="sr-Latn-CS" dirty="0" smtClean="0">
                <a:latin typeface="+mj-lt"/>
              </a:rPr>
              <a:t>PMF, Novi Sad, 2016)</a:t>
            </a:r>
            <a:endParaRPr lang="en-US" dirty="0">
              <a:latin typeface="+mj-lt"/>
            </a:endParaRPr>
          </a:p>
        </p:txBody>
      </p:sp>
    </p:spTree>
    <p:extLst>
      <p:ext uri="{BB962C8B-B14F-4D97-AF65-F5344CB8AC3E}">
        <p14:creationId xmlns:p14="http://schemas.microsoft.com/office/powerpoint/2010/main" val="512293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sp>
        <p:nvSpPr>
          <p:cNvPr id="2" name="Rectangle 1"/>
          <p:cNvSpPr/>
          <p:nvPr/>
        </p:nvSpPr>
        <p:spPr>
          <a:xfrm>
            <a:off x="213329" y="1844824"/>
            <a:ext cx="576064"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36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556792"/>
            <a:ext cx="8928992" cy="343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213329" y="1844824"/>
            <a:ext cx="576064" cy="1800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36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393" y="5301208"/>
            <a:ext cx="2002224" cy="681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851920" y="5336485"/>
            <a:ext cx="2319866" cy="646331"/>
          </a:xfrm>
          <a:prstGeom prst="rect">
            <a:avLst/>
          </a:prstGeom>
          <a:noFill/>
        </p:spPr>
        <p:txBody>
          <a:bodyPr wrap="none" rtlCol="0">
            <a:spAutoFit/>
          </a:bodyPr>
          <a:lstStyle/>
          <a:p>
            <a:r>
              <a:rPr lang="en-US" dirty="0" smtClean="0">
                <a:latin typeface="+mj-lt"/>
              </a:rPr>
              <a:t>V</a:t>
            </a:r>
            <a:r>
              <a:rPr lang="en-US" baseline="-25000" dirty="0" smtClean="0">
                <a:latin typeface="+mj-lt"/>
              </a:rPr>
              <a:t>M</a:t>
            </a:r>
            <a:r>
              <a:rPr lang="en-US" dirty="0" smtClean="0">
                <a:latin typeface="+mj-lt"/>
              </a:rPr>
              <a:t> = </a:t>
            </a:r>
            <a:r>
              <a:rPr lang="en-US" dirty="0" err="1" smtClean="0">
                <a:latin typeface="+mj-lt"/>
              </a:rPr>
              <a:t>zapremina</a:t>
            </a:r>
            <a:r>
              <a:rPr lang="en-US" dirty="0" smtClean="0">
                <a:latin typeface="+mj-lt"/>
              </a:rPr>
              <a:t> </a:t>
            </a:r>
            <a:r>
              <a:rPr lang="en-US" dirty="0" err="1" smtClean="0">
                <a:latin typeface="+mj-lt"/>
              </a:rPr>
              <a:t>m.f</a:t>
            </a:r>
            <a:r>
              <a:rPr lang="en-US" dirty="0" smtClean="0">
                <a:latin typeface="+mj-lt"/>
              </a:rPr>
              <a:t>.</a:t>
            </a:r>
          </a:p>
          <a:p>
            <a:r>
              <a:rPr lang="en-US" dirty="0" smtClean="0">
                <a:latin typeface="+mj-lt"/>
              </a:rPr>
              <a:t>V</a:t>
            </a:r>
            <a:r>
              <a:rPr lang="en-US" baseline="-25000" dirty="0" smtClean="0">
                <a:latin typeface="+mj-lt"/>
              </a:rPr>
              <a:t>S</a:t>
            </a:r>
            <a:r>
              <a:rPr lang="en-US" dirty="0" smtClean="0">
                <a:latin typeface="+mj-lt"/>
              </a:rPr>
              <a:t> = </a:t>
            </a:r>
            <a:r>
              <a:rPr lang="en-US" dirty="0" err="1" smtClean="0">
                <a:latin typeface="+mj-lt"/>
              </a:rPr>
              <a:t>zapremina</a:t>
            </a:r>
            <a:r>
              <a:rPr lang="en-US" dirty="0" smtClean="0">
                <a:latin typeface="+mj-lt"/>
              </a:rPr>
              <a:t> </a:t>
            </a:r>
            <a:r>
              <a:rPr lang="en-US" dirty="0" err="1" smtClean="0">
                <a:latin typeface="+mj-lt"/>
              </a:rPr>
              <a:t>s.f.</a:t>
            </a:r>
            <a:endParaRPr lang="en-US" dirty="0">
              <a:latin typeface="+mj-lt"/>
            </a:endParaRPr>
          </a:p>
        </p:txBody>
      </p:sp>
    </p:spTree>
    <p:extLst>
      <p:ext uri="{BB962C8B-B14F-4D97-AF65-F5344CB8AC3E}">
        <p14:creationId xmlns:p14="http://schemas.microsoft.com/office/powerpoint/2010/main" val="15437863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pic>
        <p:nvPicPr>
          <p:cNvPr id="1638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498" y="404664"/>
            <a:ext cx="8927235" cy="32788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107504" y="548680"/>
            <a:ext cx="648072"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38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675" y="3573016"/>
            <a:ext cx="8664058" cy="259581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292675" y="3573016"/>
            <a:ext cx="750933" cy="432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437863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60648"/>
            <a:ext cx="8784976" cy="2319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175436" y="332656"/>
            <a:ext cx="720080"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p:cNvSpPr/>
          <p:nvPr/>
        </p:nvSpPr>
        <p:spPr>
          <a:xfrm>
            <a:off x="755576" y="404664"/>
            <a:ext cx="2232248" cy="288032"/>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2966" y="2427399"/>
            <a:ext cx="4752528" cy="36188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536" y="3222530"/>
            <a:ext cx="3604476" cy="1014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395536" y="4725144"/>
            <a:ext cx="3600400" cy="830997"/>
          </a:xfrm>
          <a:prstGeom prst="rect">
            <a:avLst/>
          </a:prstGeom>
          <a:noFill/>
        </p:spPr>
        <p:txBody>
          <a:bodyPr wrap="square" rtlCol="0">
            <a:spAutoFit/>
          </a:bodyPr>
          <a:lstStyle/>
          <a:p>
            <a:r>
              <a:rPr lang="sr-Latn-RS" sz="1600" dirty="0" smtClean="0">
                <a:latin typeface="+mj-lt"/>
              </a:rPr>
              <a:t>(D. Orčić, </a:t>
            </a:r>
            <a:r>
              <a:rPr lang="sr-Latn-CS" sz="1600" b="1" dirty="0">
                <a:latin typeface="+mj-lt"/>
              </a:rPr>
              <a:t>HPLC: Teorija i primena u biohemijskim </a:t>
            </a:r>
            <a:r>
              <a:rPr lang="sr-Latn-CS" sz="1600" b="1" dirty="0" smtClean="0">
                <a:latin typeface="+mj-lt"/>
              </a:rPr>
              <a:t>naukama</a:t>
            </a:r>
            <a:r>
              <a:rPr lang="sr-Latn-CS" sz="1600" dirty="0" smtClean="0">
                <a:latin typeface="+mj-lt"/>
              </a:rPr>
              <a:t>,</a:t>
            </a:r>
          </a:p>
          <a:p>
            <a:r>
              <a:rPr lang="sr-Latn-CS" sz="1600" dirty="0" smtClean="0">
                <a:latin typeface="+mj-lt"/>
              </a:rPr>
              <a:t>PMF, Novi Sad, 2016)</a:t>
            </a:r>
            <a:endParaRPr lang="en-US" sz="1600" dirty="0">
              <a:latin typeface="+mj-lt"/>
            </a:endParaRPr>
          </a:p>
        </p:txBody>
      </p:sp>
    </p:spTree>
    <p:extLst>
      <p:ext uri="{BB962C8B-B14F-4D97-AF65-F5344CB8AC3E}">
        <p14:creationId xmlns:p14="http://schemas.microsoft.com/office/powerpoint/2010/main" val="15437863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228" y="404664"/>
            <a:ext cx="8858897" cy="27799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158228" y="548680"/>
            <a:ext cx="669356"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p:cNvSpPr/>
          <p:nvPr/>
        </p:nvSpPr>
        <p:spPr>
          <a:xfrm>
            <a:off x="971600" y="554152"/>
            <a:ext cx="1944216" cy="288032"/>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7" descr="Hrom_Petnica_3"/>
          <p:cNvPicPr>
            <a:picLocks noChangeAspect="1" noChangeArrowheads="1"/>
          </p:cNvPicPr>
          <p:nvPr/>
        </p:nvPicPr>
        <p:blipFill>
          <a:blip r:embed="rId4" cstate="print"/>
          <a:srcRect/>
          <a:stretch>
            <a:fillRect/>
          </a:stretch>
        </p:blipFill>
        <p:spPr bwMode="auto">
          <a:xfrm>
            <a:off x="1259632" y="3717032"/>
            <a:ext cx="4104456" cy="1781567"/>
          </a:xfrm>
          <a:prstGeom prst="rect">
            <a:avLst/>
          </a:prstGeom>
          <a:noFill/>
          <a:ln w="9525">
            <a:noFill/>
            <a:miter lim="800000"/>
            <a:headEnd/>
            <a:tailEnd/>
          </a:ln>
        </p:spPr>
      </p:pic>
      <p:graphicFrame>
        <p:nvGraphicFramePr>
          <p:cNvPr id="4" name="Object 3"/>
          <p:cNvGraphicFramePr>
            <a:graphicFrameLocks noChangeAspect="1"/>
          </p:cNvGraphicFramePr>
          <p:nvPr>
            <p:extLst>
              <p:ext uri="{D42A27DB-BD31-4B8C-83A1-F6EECF244321}">
                <p14:modId xmlns:p14="http://schemas.microsoft.com/office/powerpoint/2010/main" val="973135550"/>
              </p:ext>
            </p:extLst>
          </p:nvPr>
        </p:nvGraphicFramePr>
        <p:xfrm>
          <a:off x="5508104" y="4210146"/>
          <a:ext cx="2216150" cy="795338"/>
        </p:xfrm>
        <a:graphic>
          <a:graphicData uri="http://schemas.openxmlformats.org/presentationml/2006/ole">
            <mc:AlternateContent xmlns:mc="http://schemas.openxmlformats.org/markup-compatibility/2006">
              <mc:Choice xmlns:v="urn:schemas-microsoft-com:vml" Requires="v">
                <p:oleObj spid="_x0000_s3077" name="Equation" r:id="rId5" imgW="1308100" imgH="469900" progId="Equation.3">
                  <p:embed/>
                </p:oleObj>
              </mc:Choice>
              <mc:Fallback>
                <p:oleObj name="Equation" r:id="rId5" imgW="1308100" imgH="469900" progId="Equation.3">
                  <p:embed/>
                  <p:pic>
                    <p:nvPicPr>
                      <p:cNvPr id="0"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08104" y="4210146"/>
                        <a:ext cx="2216150" cy="795338"/>
                      </a:xfrm>
                      <a:prstGeom prst="rect">
                        <a:avLst/>
                      </a:prstGeom>
                      <a:noFill/>
                      <a:ln w="9525">
                        <a:solidFill>
                          <a:srgbClr val="9900FF"/>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5437863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1" name="Rectangle 3"/>
          <p:cNvSpPr>
            <a:spLocks noChangeArrowheads="1"/>
          </p:cNvSpPr>
          <p:nvPr/>
        </p:nvSpPr>
        <p:spPr bwMode="auto">
          <a:xfrm>
            <a:off x="0" y="1143000"/>
            <a:ext cx="27146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hangingPunct="0"/>
            <a:r>
              <a:rPr lang="sr-Latn-CS" sz="2000">
                <a:latin typeface="Times New Roman" pitchFamily="18" charset="0"/>
                <a:ea typeface="Calibri" pitchFamily="34" charset="0"/>
                <a:cs typeface="Times New Roman" pitchFamily="18" charset="0"/>
              </a:rPr>
              <a:t>Stepen odvajanja</a:t>
            </a:r>
            <a:endParaRPr lang="sr-Latn-CS">
              <a:ea typeface="Calibri" pitchFamily="34" charset="0"/>
              <a:cs typeface="Times New Roman" pitchFamily="18" charset="0"/>
            </a:endParaRPr>
          </a:p>
        </p:txBody>
      </p:sp>
      <p:graphicFrame>
        <p:nvGraphicFramePr>
          <p:cNvPr id="1026" name="Object 4"/>
          <p:cNvGraphicFramePr>
            <a:graphicFrameLocks noChangeAspect="1"/>
          </p:cNvGraphicFramePr>
          <p:nvPr>
            <p:extLst>
              <p:ext uri="{D42A27DB-BD31-4B8C-83A1-F6EECF244321}">
                <p14:modId xmlns:p14="http://schemas.microsoft.com/office/powerpoint/2010/main" val="2096251232"/>
              </p:ext>
            </p:extLst>
          </p:nvPr>
        </p:nvGraphicFramePr>
        <p:xfrm>
          <a:off x="3143250" y="2000250"/>
          <a:ext cx="4748213" cy="787400"/>
        </p:xfrm>
        <a:graphic>
          <a:graphicData uri="http://schemas.openxmlformats.org/presentationml/2006/ole">
            <mc:AlternateContent xmlns:mc="http://schemas.openxmlformats.org/markup-compatibility/2006">
              <mc:Choice xmlns:v="urn:schemas-microsoft-com:vml" Requires="v">
                <p:oleObj spid="_x0000_s8225" name="Equation" r:id="rId4" imgW="2603160" imgH="431640" progId="Equation.3">
                  <p:embed/>
                </p:oleObj>
              </mc:Choice>
              <mc:Fallback>
                <p:oleObj name="Equation" r:id="rId4" imgW="2603160" imgH="431640" progId="Equation.3">
                  <p:embed/>
                  <p:pic>
                    <p:nvPicPr>
                      <p:cNvPr id="0" name=""/>
                      <p:cNvPicPr>
                        <a:picLocks noChangeAspect="1" noChangeArrowheads="1"/>
                      </p:cNvPicPr>
                      <p:nvPr/>
                    </p:nvPicPr>
                    <p:blipFill>
                      <a:blip r:embed="rId5"/>
                      <a:srcRect/>
                      <a:stretch>
                        <a:fillRect/>
                      </a:stretch>
                    </p:blipFill>
                    <p:spPr bwMode="auto">
                      <a:xfrm>
                        <a:off x="3143250" y="2000250"/>
                        <a:ext cx="4748213" cy="78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7" name="Object 5"/>
          <p:cNvGraphicFramePr>
            <a:graphicFrameLocks noChangeAspect="1"/>
          </p:cNvGraphicFramePr>
          <p:nvPr/>
        </p:nvGraphicFramePr>
        <p:xfrm>
          <a:off x="3286125" y="2981325"/>
          <a:ext cx="4143375" cy="627063"/>
        </p:xfrm>
        <a:graphic>
          <a:graphicData uri="http://schemas.openxmlformats.org/presentationml/2006/ole">
            <mc:AlternateContent xmlns:mc="http://schemas.openxmlformats.org/markup-compatibility/2006">
              <mc:Choice xmlns:v="urn:schemas-microsoft-com:vml" Requires="v">
                <p:oleObj spid="_x0000_s8226" name="Equation" r:id="rId6" imgW="2603160" imgH="393480" progId="Equation.3">
                  <p:embed/>
                </p:oleObj>
              </mc:Choice>
              <mc:Fallback>
                <p:oleObj name="Equation" r:id="rId6" imgW="2603160" imgH="39348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86125" y="2981325"/>
                        <a:ext cx="4143375" cy="627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8" name="Object 6"/>
          <p:cNvGraphicFramePr>
            <a:graphicFrameLocks noChangeAspect="1"/>
          </p:cNvGraphicFramePr>
          <p:nvPr/>
        </p:nvGraphicFramePr>
        <p:xfrm>
          <a:off x="3143250" y="3581400"/>
          <a:ext cx="714375" cy="598488"/>
        </p:xfrm>
        <a:graphic>
          <a:graphicData uri="http://schemas.openxmlformats.org/presentationml/2006/ole">
            <mc:AlternateContent xmlns:mc="http://schemas.openxmlformats.org/markup-compatibility/2006">
              <mc:Choice xmlns:v="urn:schemas-microsoft-com:vml" Requires="v">
                <p:oleObj spid="_x0000_s8227" name="Equation" r:id="rId8" imgW="469800" imgH="393480" progId="Equation.3">
                  <p:embed/>
                </p:oleObj>
              </mc:Choice>
              <mc:Fallback>
                <p:oleObj name="Equation" r:id="rId8" imgW="469800" imgH="39348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43250" y="3581400"/>
                        <a:ext cx="714375"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9" name="Object 7"/>
          <p:cNvGraphicFramePr>
            <a:graphicFrameLocks noChangeAspect="1"/>
          </p:cNvGraphicFramePr>
          <p:nvPr/>
        </p:nvGraphicFramePr>
        <p:xfrm>
          <a:off x="4214813" y="3714750"/>
          <a:ext cx="733425" cy="320675"/>
        </p:xfrm>
        <a:graphic>
          <a:graphicData uri="http://schemas.openxmlformats.org/presentationml/2006/ole">
            <mc:AlternateContent xmlns:mc="http://schemas.openxmlformats.org/markup-compatibility/2006">
              <mc:Choice xmlns:v="urn:schemas-microsoft-com:vml" Requires="v">
                <p:oleObj spid="_x0000_s8228" name="Equation" r:id="rId10" imgW="406080" imgH="177480" progId="Equation.3">
                  <p:embed/>
                </p:oleObj>
              </mc:Choice>
              <mc:Fallback>
                <p:oleObj name="Equation" r:id="rId10" imgW="406080" imgH="17748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214813" y="3714750"/>
                        <a:ext cx="733425"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30" name="Object 8"/>
          <p:cNvGraphicFramePr>
            <a:graphicFrameLocks noChangeAspect="1"/>
          </p:cNvGraphicFramePr>
          <p:nvPr/>
        </p:nvGraphicFramePr>
        <p:xfrm>
          <a:off x="5214938" y="3714750"/>
          <a:ext cx="928687" cy="358775"/>
        </p:xfrm>
        <a:graphic>
          <a:graphicData uri="http://schemas.openxmlformats.org/presentationml/2006/ole">
            <mc:AlternateContent xmlns:mc="http://schemas.openxmlformats.org/markup-compatibility/2006">
              <mc:Choice xmlns:v="urn:schemas-microsoft-com:vml" Requires="v">
                <p:oleObj spid="_x0000_s8229" name="Equation" r:id="rId12" imgW="558720" imgH="215640" progId="Equation.3">
                  <p:embed/>
                </p:oleObj>
              </mc:Choice>
              <mc:Fallback>
                <p:oleObj name="Equation" r:id="rId12" imgW="558720" imgH="215640" progId="Equation.3">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214938" y="3714750"/>
                        <a:ext cx="928687" cy="358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31" name="Object 9"/>
          <p:cNvGraphicFramePr>
            <a:graphicFrameLocks noChangeAspect="1"/>
          </p:cNvGraphicFramePr>
          <p:nvPr/>
        </p:nvGraphicFramePr>
        <p:xfrm>
          <a:off x="6572250" y="3643313"/>
          <a:ext cx="1493838" cy="430212"/>
        </p:xfrm>
        <a:graphic>
          <a:graphicData uri="http://schemas.openxmlformats.org/presentationml/2006/ole">
            <mc:AlternateContent xmlns:mc="http://schemas.openxmlformats.org/markup-compatibility/2006">
              <mc:Choice xmlns:v="urn:schemas-microsoft-com:vml" Requires="v">
                <p:oleObj spid="_x0000_s8230" name="Equation" r:id="rId14" imgW="749160" imgH="215640" progId="Equation.3">
                  <p:embed/>
                </p:oleObj>
              </mc:Choice>
              <mc:Fallback>
                <p:oleObj name="Equation" r:id="rId14" imgW="749160" imgH="215640" progId="Equation.3">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572250" y="3643313"/>
                        <a:ext cx="1493838" cy="430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42" name="Rectangle 1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en-US"/>
          </a:p>
        </p:txBody>
      </p:sp>
      <p:graphicFrame>
        <p:nvGraphicFramePr>
          <p:cNvPr id="1032" name="Object 15"/>
          <p:cNvGraphicFramePr>
            <a:graphicFrameLocks noChangeAspect="1"/>
          </p:cNvGraphicFramePr>
          <p:nvPr/>
        </p:nvGraphicFramePr>
        <p:xfrm>
          <a:off x="3071813" y="4429125"/>
          <a:ext cx="1323975" cy="633413"/>
        </p:xfrm>
        <a:graphic>
          <a:graphicData uri="http://schemas.openxmlformats.org/presentationml/2006/ole">
            <mc:AlternateContent xmlns:mc="http://schemas.openxmlformats.org/markup-compatibility/2006">
              <mc:Choice xmlns:v="urn:schemas-microsoft-com:vml" Requires="v">
                <p:oleObj spid="_x0000_s8231" name="Equation" r:id="rId16" imgW="876240" imgH="419040" progId="Equation.3">
                  <p:embed/>
                </p:oleObj>
              </mc:Choice>
              <mc:Fallback>
                <p:oleObj name="Equation" r:id="rId16" imgW="876240" imgH="419040" progId="Equation.3">
                  <p:embed/>
                  <p:pic>
                    <p:nvPicPr>
                      <p:cNvPr id="0" nam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071813" y="4429125"/>
                        <a:ext cx="1323975" cy="633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33" name="Object 17"/>
          <p:cNvGraphicFramePr>
            <a:graphicFrameLocks noChangeAspect="1"/>
          </p:cNvGraphicFramePr>
          <p:nvPr/>
        </p:nvGraphicFramePr>
        <p:xfrm>
          <a:off x="4643438" y="4429125"/>
          <a:ext cx="4173537" cy="357188"/>
        </p:xfrm>
        <a:graphic>
          <a:graphicData uri="http://schemas.openxmlformats.org/presentationml/2006/ole">
            <mc:AlternateContent xmlns:mc="http://schemas.openxmlformats.org/markup-compatibility/2006">
              <mc:Choice xmlns:v="urn:schemas-microsoft-com:vml" Requires="v">
                <p:oleObj spid="_x0000_s8232" name="Equation" r:id="rId18" imgW="2450880" imgH="215640" progId="Equation.3">
                  <p:embed/>
                </p:oleObj>
              </mc:Choice>
              <mc:Fallback>
                <p:oleObj name="Equation" r:id="rId18" imgW="2450880" imgH="215640" progId="Equation.3">
                  <p:embed/>
                  <p:pic>
                    <p:nvPicPr>
                      <p:cNvPr id="0" name=""/>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643438" y="4429125"/>
                        <a:ext cx="4173537"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34" name="Object 18"/>
          <p:cNvGraphicFramePr>
            <a:graphicFrameLocks noChangeAspect="1"/>
          </p:cNvGraphicFramePr>
          <p:nvPr/>
        </p:nvGraphicFramePr>
        <p:xfrm>
          <a:off x="3214688" y="5072063"/>
          <a:ext cx="1214437" cy="430212"/>
        </p:xfrm>
        <a:graphic>
          <a:graphicData uri="http://schemas.openxmlformats.org/presentationml/2006/ole">
            <mc:AlternateContent xmlns:mc="http://schemas.openxmlformats.org/markup-compatibility/2006">
              <mc:Choice xmlns:v="urn:schemas-microsoft-com:vml" Requires="v">
                <p:oleObj spid="_x0000_s8233" name="Equation" r:id="rId20" imgW="609480" imgH="215640" progId="Equation.3">
                  <p:embed/>
                </p:oleObj>
              </mc:Choice>
              <mc:Fallback>
                <p:oleObj name="Equation" r:id="rId20" imgW="609480" imgH="215640" progId="Equation.3">
                  <p:embed/>
                  <p:pic>
                    <p:nvPicPr>
                      <p:cNvPr id="0" name=""/>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3214688" y="5072063"/>
                        <a:ext cx="1214437" cy="430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35" name="Object 20"/>
          <p:cNvGraphicFramePr>
            <a:graphicFrameLocks noChangeAspect="1"/>
          </p:cNvGraphicFramePr>
          <p:nvPr/>
        </p:nvGraphicFramePr>
        <p:xfrm>
          <a:off x="5072063" y="4910138"/>
          <a:ext cx="2357437" cy="593725"/>
        </p:xfrm>
        <a:graphic>
          <a:graphicData uri="http://schemas.openxmlformats.org/presentationml/2006/ole">
            <mc:AlternateContent xmlns:mc="http://schemas.openxmlformats.org/markup-compatibility/2006">
              <mc:Choice xmlns:v="urn:schemas-microsoft-com:vml" Requires="v">
                <p:oleObj spid="_x0000_s8234" name="Equation" r:id="rId22" imgW="1714320" imgH="431640" progId="Equation.3">
                  <p:embed/>
                </p:oleObj>
              </mc:Choice>
              <mc:Fallback>
                <p:oleObj name="Equation" r:id="rId22" imgW="1714320" imgH="431640" progId="Equation.3">
                  <p:embed/>
                  <p:pic>
                    <p:nvPicPr>
                      <p:cNvPr id="0" name=""/>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5072063" y="4910138"/>
                        <a:ext cx="2357437" cy="593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36" name="Object 21"/>
          <p:cNvGraphicFramePr>
            <a:graphicFrameLocks noChangeAspect="1"/>
          </p:cNvGraphicFramePr>
          <p:nvPr/>
        </p:nvGraphicFramePr>
        <p:xfrm>
          <a:off x="1857375" y="5715000"/>
          <a:ext cx="1531938" cy="755650"/>
        </p:xfrm>
        <a:graphic>
          <a:graphicData uri="http://schemas.openxmlformats.org/presentationml/2006/ole">
            <mc:AlternateContent xmlns:mc="http://schemas.openxmlformats.org/markup-compatibility/2006">
              <mc:Choice xmlns:v="urn:schemas-microsoft-com:vml" Requires="v">
                <p:oleObj spid="_x0000_s8235" name="Equation" r:id="rId24" imgW="952200" imgH="469800" progId="Equation.3">
                  <p:embed/>
                </p:oleObj>
              </mc:Choice>
              <mc:Fallback>
                <p:oleObj name="Equation" r:id="rId24" imgW="952200" imgH="469800" progId="Equation.3">
                  <p:embed/>
                  <p:pic>
                    <p:nvPicPr>
                      <p:cNvPr id="0" name=""/>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1857375" y="5715000"/>
                        <a:ext cx="1531938" cy="755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37" name="Object 22"/>
          <p:cNvGraphicFramePr>
            <a:graphicFrameLocks noChangeAspect="1"/>
          </p:cNvGraphicFramePr>
          <p:nvPr/>
        </p:nvGraphicFramePr>
        <p:xfrm>
          <a:off x="3643313" y="5786438"/>
          <a:ext cx="785812" cy="641350"/>
        </p:xfrm>
        <a:graphic>
          <a:graphicData uri="http://schemas.openxmlformats.org/presentationml/2006/ole">
            <mc:AlternateContent xmlns:mc="http://schemas.openxmlformats.org/markup-compatibility/2006">
              <mc:Choice xmlns:v="urn:schemas-microsoft-com:vml" Requires="v">
                <p:oleObj spid="_x0000_s8236" name="Equation" r:id="rId26" imgW="482400" imgH="393480" progId="Equation.3">
                  <p:embed/>
                </p:oleObj>
              </mc:Choice>
              <mc:Fallback>
                <p:oleObj name="Equation" r:id="rId26" imgW="482400" imgH="393480" progId="Equation.3">
                  <p:embed/>
                  <p:pic>
                    <p:nvPicPr>
                      <p:cNvPr id="0" name=""/>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3643313" y="5786438"/>
                        <a:ext cx="785812"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38" name="Object 23"/>
          <p:cNvGraphicFramePr>
            <a:graphicFrameLocks noChangeAspect="1"/>
          </p:cNvGraphicFramePr>
          <p:nvPr/>
        </p:nvGraphicFramePr>
        <p:xfrm>
          <a:off x="4643438" y="5786438"/>
          <a:ext cx="1368425" cy="646112"/>
        </p:xfrm>
        <a:graphic>
          <a:graphicData uri="http://schemas.openxmlformats.org/presentationml/2006/ole">
            <mc:AlternateContent xmlns:mc="http://schemas.openxmlformats.org/markup-compatibility/2006">
              <mc:Choice xmlns:v="urn:schemas-microsoft-com:vml" Requires="v">
                <p:oleObj spid="_x0000_s8237" name="Equation" r:id="rId28" imgW="914400" imgH="431640" progId="Equation.3">
                  <p:embed/>
                </p:oleObj>
              </mc:Choice>
              <mc:Fallback>
                <p:oleObj name="Equation" r:id="rId28" imgW="914400" imgH="431640" progId="Equation.3">
                  <p:embed/>
                  <p:pic>
                    <p:nvPicPr>
                      <p:cNvPr id="0" name=""/>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4643438" y="5786438"/>
                        <a:ext cx="1368425" cy="646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39" name="Object 24"/>
          <p:cNvGraphicFramePr>
            <a:graphicFrameLocks noChangeAspect="1"/>
          </p:cNvGraphicFramePr>
          <p:nvPr/>
        </p:nvGraphicFramePr>
        <p:xfrm>
          <a:off x="6429375" y="5786438"/>
          <a:ext cx="1804988" cy="612775"/>
        </p:xfrm>
        <a:graphic>
          <a:graphicData uri="http://schemas.openxmlformats.org/presentationml/2006/ole">
            <mc:AlternateContent xmlns:mc="http://schemas.openxmlformats.org/markup-compatibility/2006">
              <mc:Choice xmlns:v="urn:schemas-microsoft-com:vml" Requires="v">
                <p:oleObj spid="_x0000_s8238" name="Equation" r:id="rId30" imgW="1384200" imgH="469800" progId="Equation.3">
                  <p:embed/>
                </p:oleObj>
              </mc:Choice>
              <mc:Fallback>
                <p:oleObj name="Equation" r:id="rId30" imgW="1384200" imgH="469800" progId="Equation.3">
                  <p:embed/>
                  <p:pic>
                    <p:nvPicPr>
                      <p:cNvPr id="0" name=""/>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6429375" y="5786438"/>
                        <a:ext cx="1804988" cy="61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043" name="Picture 18" descr="1.tif"/>
          <p:cNvPicPr>
            <a:picLocks noChangeAspect="1"/>
          </p:cNvPicPr>
          <p:nvPr/>
        </p:nvPicPr>
        <p:blipFill>
          <a:blip r:embed="rId32">
            <a:extLst>
              <a:ext uri="{28A0092B-C50C-407E-A947-70E740481C1C}">
                <a14:useLocalDpi xmlns:a14="http://schemas.microsoft.com/office/drawing/2010/main" val="0"/>
              </a:ext>
            </a:extLst>
          </a:blip>
          <a:srcRect/>
          <a:stretch>
            <a:fillRect/>
          </a:stretch>
        </p:blipFill>
        <p:spPr bwMode="auto">
          <a:xfrm>
            <a:off x="142875" y="1714500"/>
            <a:ext cx="2732088" cy="159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 name="Object 2"/>
          <p:cNvGraphicFramePr>
            <a:graphicFrameLocks noChangeAspect="1"/>
          </p:cNvGraphicFramePr>
          <p:nvPr>
            <p:extLst>
              <p:ext uri="{D42A27DB-BD31-4B8C-83A1-F6EECF244321}">
                <p14:modId xmlns:p14="http://schemas.microsoft.com/office/powerpoint/2010/main" val="4173114881"/>
              </p:ext>
            </p:extLst>
          </p:nvPr>
        </p:nvGraphicFramePr>
        <p:xfrm>
          <a:off x="142875" y="4077072"/>
          <a:ext cx="2068066" cy="676207"/>
        </p:xfrm>
        <a:graphic>
          <a:graphicData uri="http://schemas.openxmlformats.org/presentationml/2006/ole">
            <mc:AlternateContent xmlns:mc="http://schemas.openxmlformats.org/markup-compatibility/2006">
              <mc:Choice xmlns:v="urn:schemas-microsoft-com:vml" Requires="v">
                <p:oleObj spid="_x0000_s8239" r:id="rId33" imgW="1167893" imgH="355446" progId="Equation.DSMT4">
                  <p:embed/>
                </p:oleObj>
              </mc:Choice>
              <mc:Fallback>
                <p:oleObj r:id="rId33" imgW="1167893" imgH="355446" progId="Equation.DSMT4">
                  <p:embed/>
                  <p:pic>
                    <p:nvPicPr>
                      <p:cNvPr id="0" name="Object 1"/>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142875" y="4077072"/>
                        <a:ext cx="2068066" cy="676207"/>
                      </a:xfrm>
                      <a:prstGeom prst="rect">
                        <a:avLst/>
                      </a:prstGeom>
                      <a:noFill/>
                    </p:spPr>
                  </p:pic>
                </p:oleObj>
              </mc:Fallback>
            </mc:AlternateContent>
          </a:graphicData>
        </a:graphic>
      </p:graphicFrame>
    </p:spTree>
    <p:extLst>
      <p:ext uri="{BB962C8B-B14F-4D97-AF65-F5344CB8AC3E}">
        <p14:creationId xmlns:p14="http://schemas.microsoft.com/office/powerpoint/2010/main" val="160804191"/>
      </p:ext>
    </p:extLst>
  </p:cSld>
  <p:clrMapOvr>
    <a:masterClrMapping/>
  </p:clrMapOvr>
  <p:transition spd="med">
    <p:wheel spokes="8"/>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3284984"/>
            <a:ext cx="6496050" cy="280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descr="2.tif"/>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908720"/>
            <a:ext cx="2825937" cy="357929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58469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927" y="1268760"/>
            <a:ext cx="9001000" cy="3236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251520" y="1268760"/>
            <a:ext cx="720080"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p:cNvSpPr/>
          <p:nvPr/>
        </p:nvSpPr>
        <p:spPr>
          <a:xfrm>
            <a:off x="827584" y="1124744"/>
            <a:ext cx="2448272" cy="50405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p:cNvCxnSpPr/>
          <p:nvPr/>
        </p:nvCxnSpPr>
        <p:spPr>
          <a:xfrm>
            <a:off x="1187624" y="3480218"/>
            <a:ext cx="316835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37863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5940425" y="177800"/>
            <a:ext cx="295275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200" b="1">
                <a:solidFill>
                  <a:schemeClr val="tx1"/>
                </a:solidFill>
                <a:latin typeface="Arial" charset="0"/>
              </a:defRPr>
            </a:lvl1pPr>
            <a:lvl2pPr marL="742950" indent="-285750" eaLnBrk="0" hangingPunct="0">
              <a:defRPr sz="2200" b="1">
                <a:solidFill>
                  <a:schemeClr val="tx1"/>
                </a:solidFill>
                <a:latin typeface="Arial" charset="0"/>
              </a:defRPr>
            </a:lvl2pPr>
            <a:lvl3pPr marL="1143000" indent="-228600" eaLnBrk="0" hangingPunct="0">
              <a:defRPr sz="2200" b="1">
                <a:solidFill>
                  <a:schemeClr val="tx1"/>
                </a:solidFill>
                <a:latin typeface="Arial" charset="0"/>
              </a:defRPr>
            </a:lvl3pPr>
            <a:lvl4pPr marL="1600200" indent="-228600" eaLnBrk="0" hangingPunct="0">
              <a:defRPr sz="2200" b="1">
                <a:solidFill>
                  <a:schemeClr val="tx1"/>
                </a:solidFill>
                <a:latin typeface="Arial" charset="0"/>
              </a:defRPr>
            </a:lvl4pPr>
            <a:lvl5pPr marL="2057400" indent="-228600" eaLnBrk="0" hangingPunct="0">
              <a:defRPr sz="2200" b="1">
                <a:solidFill>
                  <a:schemeClr val="tx1"/>
                </a:solidFill>
                <a:latin typeface="Arial" charset="0"/>
              </a:defRPr>
            </a:lvl5pPr>
            <a:lvl6pPr marL="2514600" indent="-228600" eaLnBrk="0" fontAlgn="base" hangingPunct="0">
              <a:spcBef>
                <a:spcPct val="0"/>
              </a:spcBef>
              <a:spcAft>
                <a:spcPct val="0"/>
              </a:spcAft>
              <a:defRPr sz="2200" b="1">
                <a:solidFill>
                  <a:schemeClr val="tx1"/>
                </a:solidFill>
                <a:latin typeface="Arial" charset="0"/>
              </a:defRPr>
            </a:lvl6pPr>
            <a:lvl7pPr marL="2971800" indent="-228600" eaLnBrk="0" fontAlgn="base" hangingPunct="0">
              <a:spcBef>
                <a:spcPct val="0"/>
              </a:spcBef>
              <a:spcAft>
                <a:spcPct val="0"/>
              </a:spcAft>
              <a:defRPr sz="2200" b="1">
                <a:solidFill>
                  <a:schemeClr val="tx1"/>
                </a:solidFill>
                <a:latin typeface="Arial" charset="0"/>
              </a:defRPr>
            </a:lvl7pPr>
            <a:lvl8pPr marL="3429000" indent="-228600" eaLnBrk="0" fontAlgn="base" hangingPunct="0">
              <a:spcBef>
                <a:spcPct val="0"/>
              </a:spcBef>
              <a:spcAft>
                <a:spcPct val="0"/>
              </a:spcAft>
              <a:defRPr sz="2200" b="1">
                <a:solidFill>
                  <a:schemeClr val="tx1"/>
                </a:solidFill>
                <a:latin typeface="Arial" charset="0"/>
              </a:defRPr>
            </a:lvl8pPr>
            <a:lvl9pPr marL="3886200" indent="-228600" eaLnBrk="0" fontAlgn="base" hangingPunct="0">
              <a:spcBef>
                <a:spcPct val="0"/>
              </a:spcBef>
              <a:spcAft>
                <a:spcPct val="0"/>
              </a:spcAft>
              <a:defRPr sz="2200" b="1">
                <a:solidFill>
                  <a:schemeClr val="tx1"/>
                </a:solidFill>
                <a:latin typeface="Arial" charset="0"/>
              </a:defRPr>
            </a:lvl9pPr>
          </a:lstStyle>
          <a:p>
            <a:pPr algn="ctr" eaLnBrk="1" hangingPunct="1">
              <a:spcBef>
                <a:spcPct val="50000"/>
              </a:spcBef>
            </a:pPr>
            <a:r>
              <a:rPr lang="sr-Latn-CS" sz="2400" dirty="0">
                <a:solidFill>
                  <a:srgbClr val="00FFFF"/>
                </a:solidFill>
              </a:rPr>
              <a:t>Dr Živoslav Tešić </a:t>
            </a:r>
            <a:r>
              <a:rPr lang="sr-Latn-CS" b="0" dirty="0">
                <a:solidFill>
                  <a:srgbClr val="00FFFF"/>
                </a:solidFill>
              </a:rPr>
              <a:t>Hemijski fakultet</a:t>
            </a:r>
            <a:endParaRPr lang="en-US" b="0" dirty="0">
              <a:solidFill>
                <a:srgbClr val="00FFFF"/>
              </a:solidFill>
            </a:endParaRPr>
          </a:p>
        </p:txBody>
      </p:sp>
      <p:pic>
        <p:nvPicPr>
          <p:cNvPr id="10243" name="Picture 2" descr="13.T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1500" y="0"/>
            <a:ext cx="39766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5709867"/>
      </p:ext>
    </p:extLst>
  </p:cSld>
  <p:clrMapOvr>
    <a:masterClrMapping/>
  </p:clrMapOvr>
  <p:transition spd="med">
    <p:wheel spokes="8"/>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0" name="Rectangle 11"/>
          <p:cNvSpPr>
            <a:spLocks noChangeArrowheads="1"/>
          </p:cNvSpPr>
          <p:nvPr/>
        </p:nvSpPr>
        <p:spPr bwMode="auto">
          <a:xfrm>
            <a:off x="1042988" y="2997200"/>
            <a:ext cx="18415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en-US" sz="2800"/>
          </a:p>
          <a:p>
            <a:endParaRPr lang="sr-Latn-CS" sz="2800"/>
          </a:p>
        </p:txBody>
      </p:sp>
      <p:pic>
        <p:nvPicPr>
          <p:cNvPr id="6151"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063" y="1928813"/>
            <a:ext cx="3548062" cy="456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2"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4875" y="1714500"/>
            <a:ext cx="4008438" cy="155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146" name="Object 11"/>
          <p:cNvGraphicFramePr>
            <a:graphicFrameLocks noChangeAspect="1"/>
          </p:cNvGraphicFramePr>
          <p:nvPr/>
        </p:nvGraphicFramePr>
        <p:xfrm>
          <a:off x="4857750" y="3357563"/>
          <a:ext cx="1698625" cy="989012"/>
        </p:xfrm>
        <a:graphic>
          <a:graphicData uri="http://schemas.openxmlformats.org/presentationml/2006/ole">
            <mc:AlternateContent xmlns:mc="http://schemas.openxmlformats.org/markup-compatibility/2006">
              <mc:Choice xmlns:v="urn:schemas-microsoft-com:vml" Requires="v">
                <p:oleObj spid="_x0000_s12293" name="Equation" r:id="rId6" imgW="850680" imgH="495000" progId="Equation.3">
                  <p:embed/>
                </p:oleObj>
              </mc:Choice>
              <mc:Fallback>
                <p:oleObj name="Equation" r:id="rId6" imgW="850680" imgH="4950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57750" y="3357563"/>
                        <a:ext cx="1698625" cy="989012"/>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147" name="Object 13"/>
          <p:cNvGraphicFramePr>
            <a:graphicFrameLocks noChangeAspect="1"/>
          </p:cNvGraphicFramePr>
          <p:nvPr/>
        </p:nvGraphicFramePr>
        <p:xfrm>
          <a:off x="4929188" y="4500563"/>
          <a:ext cx="1039812" cy="862012"/>
        </p:xfrm>
        <a:graphic>
          <a:graphicData uri="http://schemas.openxmlformats.org/presentationml/2006/ole">
            <mc:AlternateContent xmlns:mc="http://schemas.openxmlformats.org/markup-compatibility/2006">
              <mc:Choice xmlns:v="urn:schemas-microsoft-com:vml" Requires="v">
                <p:oleObj spid="_x0000_s12294" name="Equation" r:id="rId8" imgW="520560" imgH="431640" progId="Equation.3">
                  <p:embed/>
                </p:oleObj>
              </mc:Choice>
              <mc:Fallback>
                <p:oleObj name="Equation" r:id="rId8" imgW="520560" imgH="43164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929188" y="4500563"/>
                        <a:ext cx="1039812" cy="862012"/>
                      </a:xfrm>
                      <a:prstGeom prst="rect">
                        <a:avLst/>
                      </a:prstGeom>
                      <a:noFill/>
                      <a:ln w="9525">
                        <a:solidFill>
                          <a:schemeClr val="bg2"/>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6153" name="Picture 3" descr="Hrom_Petn_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643688" y="3714750"/>
            <a:ext cx="2286000" cy="271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4" name="Rectangle 8"/>
          <p:cNvSpPr>
            <a:spLocks noChangeArrowheads="1"/>
          </p:cNvSpPr>
          <p:nvPr/>
        </p:nvSpPr>
        <p:spPr bwMode="auto">
          <a:xfrm>
            <a:off x="2643188" y="785813"/>
            <a:ext cx="31432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hangingPunct="0"/>
            <a:r>
              <a:rPr lang="sr-Latn-CS" sz="1800">
                <a:latin typeface="Times New Roman" pitchFamily="18" charset="0"/>
                <a:ea typeface="Calibri" pitchFamily="34" charset="0"/>
                <a:cs typeface="Times New Roman" pitchFamily="18" charset="0"/>
              </a:rPr>
              <a:t>TEORIJA PODOVA</a:t>
            </a:r>
            <a:endParaRPr lang="sr-Latn-CS">
              <a:ea typeface="Calibri" pitchFamily="34" charset="0"/>
              <a:cs typeface="Times New Roman" pitchFamily="18" charset="0"/>
            </a:endParaRPr>
          </a:p>
        </p:txBody>
      </p:sp>
      <p:graphicFrame>
        <p:nvGraphicFramePr>
          <p:cNvPr id="6148" name="Object 7"/>
          <p:cNvGraphicFramePr>
            <a:graphicFrameLocks noChangeAspect="1"/>
          </p:cNvGraphicFramePr>
          <p:nvPr/>
        </p:nvGraphicFramePr>
        <p:xfrm>
          <a:off x="5000625" y="5500688"/>
          <a:ext cx="1131888" cy="885825"/>
        </p:xfrm>
        <a:graphic>
          <a:graphicData uri="http://schemas.openxmlformats.org/presentationml/2006/ole">
            <mc:AlternateContent xmlns:mc="http://schemas.openxmlformats.org/markup-compatibility/2006">
              <mc:Choice xmlns:v="urn:schemas-microsoft-com:vml" Requires="v">
                <p:oleObj spid="_x0000_s12295" name="Equation" r:id="rId11" imgW="583920" imgH="457200" progId="Equation.3">
                  <p:embed/>
                </p:oleObj>
              </mc:Choice>
              <mc:Fallback>
                <p:oleObj name="Equation" r:id="rId11" imgW="583920" imgH="45720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000625" y="5500688"/>
                        <a:ext cx="1131888" cy="885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138244709"/>
      </p:ext>
    </p:extLst>
  </p:cSld>
  <p:clrMapOvr>
    <a:masterClrMapping/>
  </p:clrMapOvr>
  <p:transition>
    <p:wheel/>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4" name="Rectangle 3"/>
          <p:cNvSpPr>
            <a:spLocks noChangeArrowheads="1"/>
          </p:cNvSpPr>
          <p:nvPr/>
        </p:nvSpPr>
        <p:spPr bwMode="auto">
          <a:xfrm>
            <a:off x="944620" y="908720"/>
            <a:ext cx="72008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eaLnBrk="0" hangingPunct="0"/>
            <a:r>
              <a:rPr lang="sr-Latn-CS" sz="2400" b="1" dirty="0">
                <a:latin typeface="Times New Roman" pitchFamily="18" charset="0"/>
                <a:ea typeface="Calibri" pitchFamily="34" charset="0"/>
                <a:cs typeface="Times New Roman" pitchFamily="18" charset="0"/>
              </a:rPr>
              <a:t>KINETIČKA TEORIJA HROMATOGRAFIJE</a:t>
            </a:r>
            <a:endParaRPr lang="en-US" sz="2400" b="1" dirty="0">
              <a:ea typeface="Calibri" pitchFamily="34" charset="0"/>
              <a:cs typeface="Times New Roman" pitchFamily="18" charset="0"/>
            </a:endParaRPr>
          </a:p>
          <a:p>
            <a:pPr eaLnBrk="0" hangingPunct="0"/>
            <a:r>
              <a:rPr lang="sr-Latn-CS" sz="1800" i="1" dirty="0">
                <a:latin typeface="Times New Roman" pitchFamily="18" charset="0"/>
                <a:ea typeface="Calibri" pitchFamily="34" charset="0"/>
                <a:cs typeface="Times New Roman" pitchFamily="18" charset="0"/>
              </a:rPr>
              <a:t>Van </a:t>
            </a:r>
            <a:r>
              <a:rPr lang="sr-Latn-CS" sz="1800" i="1" dirty="0" smtClean="0">
                <a:latin typeface="Times New Roman" pitchFamily="18" charset="0"/>
                <a:ea typeface="Calibri" pitchFamily="34" charset="0"/>
                <a:cs typeface="Times New Roman" pitchFamily="18" charset="0"/>
              </a:rPr>
              <a:t>Deemter </a:t>
            </a:r>
            <a:r>
              <a:rPr lang="sr-Latn-CS" sz="1800" i="1" dirty="0">
                <a:latin typeface="Times New Roman" pitchFamily="18" charset="0"/>
                <a:ea typeface="Calibri" pitchFamily="34" charset="0"/>
                <a:cs typeface="Times New Roman" pitchFamily="18" charset="0"/>
              </a:rPr>
              <a:t>i </a:t>
            </a:r>
            <a:r>
              <a:rPr lang="sr-Latn-CS" sz="1800" i="1" dirty="0" smtClean="0">
                <a:latin typeface="Times New Roman" pitchFamily="18" charset="0"/>
                <a:ea typeface="Calibri" pitchFamily="34" charset="0"/>
                <a:cs typeface="Times New Roman" pitchFamily="18" charset="0"/>
              </a:rPr>
              <a:t>saradnici, 1956</a:t>
            </a:r>
            <a:endParaRPr lang="sr-Latn-CS" dirty="0">
              <a:ea typeface="Calibri" pitchFamily="34" charset="0"/>
              <a:cs typeface="Times New Roman" pitchFamily="18" charset="0"/>
            </a:endParaRPr>
          </a:p>
        </p:txBody>
      </p:sp>
      <p:graphicFrame>
        <p:nvGraphicFramePr>
          <p:cNvPr id="7170" name="Object 5"/>
          <p:cNvGraphicFramePr>
            <a:graphicFrameLocks noChangeAspect="1"/>
          </p:cNvGraphicFramePr>
          <p:nvPr>
            <p:extLst>
              <p:ext uri="{D42A27DB-BD31-4B8C-83A1-F6EECF244321}">
                <p14:modId xmlns:p14="http://schemas.microsoft.com/office/powerpoint/2010/main" val="386303475"/>
              </p:ext>
            </p:extLst>
          </p:nvPr>
        </p:nvGraphicFramePr>
        <p:xfrm>
          <a:off x="2037573" y="1916832"/>
          <a:ext cx="3795886" cy="775245"/>
        </p:xfrm>
        <a:graphic>
          <a:graphicData uri="http://schemas.openxmlformats.org/presentationml/2006/ole">
            <mc:AlternateContent xmlns:mc="http://schemas.openxmlformats.org/markup-compatibility/2006">
              <mc:Choice xmlns:v="urn:schemas-microsoft-com:vml" Requires="v">
                <p:oleObj spid="_x0000_s9221" name="Equation" r:id="rId4" imgW="1180800" imgH="241200" progId="Equation.3">
                  <p:embed/>
                </p:oleObj>
              </mc:Choice>
              <mc:Fallback>
                <p:oleObj name="Equation" r:id="rId4" imgW="1180800" imgH="2412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37573" y="1916832"/>
                        <a:ext cx="3795886" cy="775245"/>
                      </a:xfrm>
                      <a:prstGeom prst="rect">
                        <a:avLst/>
                      </a:prstGeom>
                      <a:noFill/>
                      <a:ln>
                        <a:noFill/>
                      </a:ln>
                      <a:effectLst/>
                    </p:spPr>
                  </p:pic>
                </p:oleObj>
              </mc:Fallback>
            </mc:AlternateContent>
          </a:graphicData>
        </a:graphic>
      </p:graphicFrame>
      <p:sp>
        <p:nvSpPr>
          <p:cNvPr id="7175" name="Rectangle 6"/>
          <p:cNvSpPr>
            <a:spLocks noChangeArrowheads="1"/>
          </p:cNvSpPr>
          <p:nvPr/>
        </p:nvSpPr>
        <p:spPr bwMode="auto">
          <a:xfrm>
            <a:off x="1043608" y="2740194"/>
            <a:ext cx="638589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eaLnBrk="0" hangingPunct="0"/>
            <a:r>
              <a:rPr lang="sr-Latn-CS" sz="2000" dirty="0">
                <a:latin typeface="Times New Roman" pitchFamily="18" charset="0"/>
                <a:ea typeface="Calibri" pitchFamily="34" charset="0"/>
                <a:cs typeface="Times New Roman" pitchFamily="18" charset="0"/>
              </a:rPr>
              <a:t>H</a:t>
            </a:r>
            <a:r>
              <a:rPr lang="sr-Latn-CS" sz="2000" baseline="-30000" dirty="0">
                <a:latin typeface="Times New Roman" pitchFamily="18" charset="0"/>
                <a:ea typeface="Calibri" pitchFamily="34" charset="0"/>
                <a:cs typeface="Times New Roman" pitchFamily="18" charset="0"/>
              </a:rPr>
              <a:t>d</a:t>
            </a:r>
            <a:r>
              <a:rPr lang="sr-Latn-CS" sz="2000" dirty="0">
                <a:latin typeface="Times New Roman" pitchFamily="18" charset="0"/>
                <a:ea typeface="Calibri" pitchFamily="34" charset="0"/>
                <a:cs typeface="Times New Roman" pitchFamily="18" charset="0"/>
              </a:rPr>
              <a:t> </a:t>
            </a:r>
            <a:r>
              <a:rPr lang="sr-Latn-CS" sz="2000" dirty="0">
                <a:latin typeface="Calibri" pitchFamily="34" charset="0"/>
                <a:ea typeface="Calibri" pitchFamily="34" charset="0"/>
                <a:cs typeface="Times New Roman" pitchFamily="18" charset="0"/>
              </a:rPr>
              <a:t>–</a:t>
            </a:r>
            <a:r>
              <a:rPr lang="sr-Latn-CS" sz="2000" dirty="0">
                <a:latin typeface="Times New Roman" pitchFamily="18" charset="0"/>
                <a:ea typeface="Calibri" pitchFamily="34" charset="0"/>
                <a:cs typeface="Times New Roman" pitchFamily="18" charset="0"/>
              </a:rPr>
              <a:t> doprinos </a:t>
            </a:r>
            <a:r>
              <a:rPr lang="sr-Latn-CS" sz="2000" dirty="0" smtClean="0">
                <a:latin typeface="Times New Roman" pitchFamily="18" charset="0"/>
                <a:ea typeface="Calibri" pitchFamily="34" charset="0"/>
                <a:cs typeface="Times New Roman" pitchFamily="18" charset="0"/>
              </a:rPr>
              <a:t>visini </a:t>
            </a:r>
            <a:r>
              <a:rPr lang="sr-Latn-CS" sz="2000" dirty="0">
                <a:latin typeface="Times New Roman" pitchFamily="18" charset="0"/>
                <a:ea typeface="Calibri" pitchFamily="34" charset="0"/>
                <a:cs typeface="Times New Roman" pitchFamily="18" charset="0"/>
              </a:rPr>
              <a:t>usled difuzije</a:t>
            </a:r>
            <a:endParaRPr lang="en-US" sz="2000" dirty="0">
              <a:ea typeface="Calibri" pitchFamily="34" charset="0"/>
              <a:cs typeface="Times New Roman" pitchFamily="18" charset="0"/>
            </a:endParaRPr>
          </a:p>
          <a:p>
            <a:pPr eaLnBrk="0" hangingPunct="0"/>
            <a:r>
              <a:rPr lang="sr-Latn-CS" sz="2000" dirty="0">
                <a:latin typeface="Times New Roman" pitchFamily="18" charset="0"/>
                <a:ea typeface="Calibri" pitchFamily="34" charset="0"/>
                <a:cs typeface="Times New Roman" pitchFamily="18" charset="0"/>
              </a:rPr>
              <a:t>H</a:t>
            </a:r>
            <a:r>
              <a:rPr lang="sr-Latn-CS" sz="2000" baseline="-30000" dirty="0">
                <a:latin typeface="Times New Roman" pitchFamily="18" charset="0"/>
                <a:ea typeface="Calibri" pitchFamily="34" charset="0"/>
                <a:cs typeface="Times New Roman" pitchFamily="18" charset="0"/>
              </a:rPr>
              <a:t>r</a:t>
            </a:r>
            <a:r>
              <a:rPr lang="sr-Latn-CS" sz="2000" dirty="0">
                <a:latin typeface="Times New Roman" pitchFamily="18" charset="0"/>
                <a:ea typeface="Calibri" pitchFamily="34" charset="0"/>
                <a:cs typeface="Times New Roman" pitchFamily="18" charset="0"/>
              </a:rPr>
              <a:t> </a:t>
            </a:r>
            <a:r>
              <a:rPr lang="sr-Latn-CS" sz="2000" dirty="0">
                <a:latin typeface="Calibri" pitchFamily="34" charset="0"/>
                <a:ea typeface="Calibri" pitchFamily="34" charset="0"/>
                <a:cs typeface="Times New Roman" pitchFamily="18" charset="0"/>
              </a:rPr>
              <a:t>–</a:t>
            </a:r>
            <a:r>
              <a:rPr lang="sr-Latn-CS" sz="2000" dirty="0">
                <a:latin typeface="Times New Roman" pitchFamily="18" charset="0"/>
                <a:ea typeface="Calibri" pitchFamily="34" charset="0"/>
                <a:cs typeface="Times New Roman" pitchFamily="18" charset="0"/>
              </a:rPr>
              <a:t> doprinos usled sporog uspostavljanja ravnoteže</a:t>
            </a:r>
            <a:endParaRPr lang="en-US" sz="2000" dirty="0">
              <a:ea typeface="Calibri" pitchFamily="34" charset="0"/>
              <a:cs typeface="Times New Roman" pitchFamily="18" charset="0"/>
            </a:endParaRPr>
          </a:p>
          <a:p>
            <a:pPr eaLnBrk="0" hangingPunct="0"/>
            <a:r>
              <a:rPr lang="sr-Latn-CS" sz="2000" dirty="0">
                <a:latin typeface="Times New Roman" pitchFamily="18" charset="0"/>
                <a:ea typeface="Calibri" pitchFamily="34" charset="0"/>
                <a:cs typeface="Times New Roman" pitchFamily="18" charset="0"/>
              </a:rPr>
              <a:t>H</a:t>
            </a:r>
            <a:r>
              <a:rPr lang="sr-Latn-CS" sz="2000" baseline="-30000" dirty="0">
                <a:latin typeface="Times New Roman" pitchFamily="18" charset="0"/>
                <a:ea typeface="Calibri" pitchFamily="34" charset="0"/>
                <a:cs typeface="Times New Roman" pitchFamily="18" charset="0"/>
              </a:rPr>
              <a:t>p</a:t>
            </a:r>
            <a:r>
              <a:rPr lang="sr-Latn-CS" sz="2000" dirty="0">
                <a:latin typeface="Times New Roman" pitchFamily="18" charset="0"/>
                <a:ea typeface="Calibri" pitchFamily="34" charset="0"/>
                <a:cs typeface="Times New Roman" pitchFamily="18" charset="0"/>
              </a:rPr>
              <a:t> </a:t>
            </a:r>
            <a:r>
              <a:rPr lang="sr-Latn-CS" sz="2000" dirty="0">
                <a:latin typeface="Calibri" pitchFamily="34" charset="0"/>
                <a:ea typeface="Calibri" pitchFamily="34" charset="0"/>
                <a:cs typeface="Times New Roman" pitchFamily="18" charset="0"/>
              </a:rPr>
              <a:t>–</a:t>
            </a:r>
            <a:r>
              <a:rPr lang="sr-Latn-CS" sz="2000" dirty="0">
                <a:latin typeface="Times New Roman" pitchFamily="18" charset="0"/>
                <a:ea typeface="Calibri" pitchFamily="34" charset="0"/>
                <a:cs typeface="Times New Roman" pitchFamily="18" charset="0"/>
              </a:rPr>
              <a:t> doprinos visini usled nejednakog protoka</a:t>
            </a:r>
            <a:endParaRPr lang="sr-Latn-CS" sz="2000" dirty="0">
              <a:ea typeface="Calibri" pitchFamily="34" charset="0"/>
              <a:cs typeface="Times New Roman" pitchFamily="18" charset="0"/>
            </a:endParaRPr>
          </a:p>
        </p:txBody>
      </p:sp>
      <p:sp>
        <p:nvSpPr>
          <p:cNvPr id="7177" name="Rectangle 8"/>
          <p:cNvSpPr>
            <a:spLocks noChangeArrowheads="1"/>
          </p:cNvSpPr>
          <p:nvPr/>
        </p:nvSpPr>
        <p:spPr bwMode="auto">
          <a:xfrm>
            <a:off x="2786063" y="4357688"/>
            <a:ext cx="1857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hangingPunct="0"/>
            <a:r>
              <a:rPr lang="sr-Latn-CS" sz="1800" dirty="0">
                <a:latin typeface="Times New Roman" pitchFamily="18" charset="0"/>
                <a:ea typeface="Calibri" pitchFamily="34" charset="0"/>
                <a:cs typeface="Times New Roman" pitchFamily="18" charset="0"/>
              </a:rPr>
              <a:t>Zbir = x + y + z</a:t>
            </a:r>
            <a:endParaRPr lang="sr-Latn-CS" dirty="0">
              <a:ea typeface="Calibri" pitchFamily="34" charset="0"/>
              <a:cs typeface="Times New Roman" pitchFamily="18" charset="0"/>
            </a:endParaRPr>
          </a:p>
        </p:txBody>
      </p:sp>
      <p:graphicFrame>
        <p:nvGraphicFramePr>
          <p:cNvPr id="7172" name="Object 10"/>
          <p:cNvGraphicFramePr>
            <a:graphicFrameLocks noChangeAspect="1"/>
          </p:cNvGraphicFramePr>
          <p:nvPr>
            <p:extLst>
              <p:ext uri="{D42A27DB-BD31-4B8C-83A1-F6EECF244321}">
                <p14:modId xmlns:p14="http://schemas.microsoft.com/office/powerpoint/2010/main" val="921915301"/>
              </p:ext>
            </p:extLst>
          </p:nvPr>
        </p:nvGraphicFramePr>
        <p:xfrm>
          <a:off x="2483768" y="4941168"/>
          <a:ext cx="3931832" cy="874415"/>
        </p:xfrm>
        <a:graphic>
          <a:graphicData uri="http://schemas.openxmlformats.org/presentationml/2006/ole">
            <mc:AlternateContent xmlns:mc="http://schemas.openxmlformats.org/markup-compatibility/2006">
              <mc:Choice xmlns:v="urn:schemas-microsoft-com:vml" Requires="v">
                <p:oleObj spid="_x0000_s9222" name="Equation" r:id="rId6" imgW="1143000" imgH="253800" progId="Equation.3">
                  <p:embed/>
                </p:oleObj>
              </mc:Choice>
              <mc:Fallback>
                <p:oleObj name="Equation" r:id="rId6" imgW="1143000" imgH="253800" progId="Equation.3">
                  <p:embed/>
                  <p:pic>
                    <p:nvPicPr>
                      <p:cNvPr id="0" name=""/>
                      <p:cNvPicPr>
                        <a:picLocks noChangeAspect="1" noChangeArrowheads="1"/>
                      </p:cNvPicPr>
                      <p:nvPr/>
                    </p:nvPicPr>
                    <p:blipFill>
                      <a:blip r:embed="rId7"/>
                      <a:srcRect/>
                      <a:stretch>
                        <a:fillRect/>
                      </a:stretch>
                    </p:blipFill>
                    <p:spPr bwMode="auto">
                      <a:xfrm>
                        <a:off x="2483768" y="4941168"/>
                        <a:ext cx="3931832" cy="874415"/>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448216926"/>
      </p:ext>
    </p:extLst>
  </p:cSld>
  <p:clrMapOvr>
    <a:masterClrMapping/>
  </p:clrMapOvr>
  <p:transition spd="med">
    <p:wheel spokes="8"/>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195" name="Object 4"/>
          <p:cNvGraphicFramePr>
            <a:graphicFrameLocks noChangeAspect="1"/>
          </p:cNvGraphicFramePr>
          <p:nvPr/>
        </p:nvGraphicFramePr>
        <p:xfrm>
          <a:off x="3286125" y="3856038"/>
          <a:ext cx="2143125" cy="850900"/>
        </p:xfrm>
        <a:graphic>
          <a:graphicData uri="http://schemas.openxmlformats.org/presentationml/2006/ole">
            <mc:AlternateContent xmlns:mc="http://schemas.openxmlformats.org/markup-compatibility/2006">
              <mc:Choice xmlns:v="urn:schemas-microsoft-com:vml" Requires="v">
                <p:oleObj spid="_x0000_s10248" name="Equation" r:id="rId4" imgW="1600200" imgH="634680" progId="Equation.3">
                  <p:embed/>
                </p:oleObj>
              </mc:Choice>
              <mc:Fallback>
                <p:oleObj name="Equation" r:id="rId4" imgW="1600200" imgH="63468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86125" y="3856038"/>
                        <a:ext cx="2143125" cy="850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196" name="Object 6"/>
          <p:cNvGraphicFramePr>
            <a:graphicFrameLocks noChangeAspect="1"/>
          </p:cNvGraphicFramePr>
          <p:nvPr/>
        </p:nvGraphicFramePr>
        <p:xfrm>
          <a:off x="1285875" y="5072063"/>
          <a:ext cx="857250" cy="839787"/>
        </p:xfrm>
        <a:graphic>
          <a:graphicData uri="http://schemas.openxmlformats.org/presentationml/2006/ole">
            <mc:AlternateContent xmlns:mc="http://schemas.openxmlformats.org/markup-compatibility/2006">
              <mc:Choice xmlns:v="urn:schemas-microsoft-com:vml" Requires="v">
                <p:oleObj spid="_x0000_s10249" name="Equation" r:id="rId6" imgW="622080" imgH="609480" progId="Equation.3">
                  <p:embed/>
                </p:oleObj>
              </mc:Choice>
              <mc:Fallback>
                <p:oleObj name="Equation" r:id="rId6" imgW="622080" imgH="60948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85875" y="5072063"/>
                        <a:ext cx="857250" cy="839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197" name="Object 7"/>
          <p:cNvGraphicFramePr>
            <a:graphicFrameLocks noChangeAspect="1"/>
          </p:cNvGraphicFramePr>
          <p:nvPr>
            <p:extLst>
              <p:ext uri="{D42A27DB-BD31-4B8C-83A1-F6EECF244321}">
                <p14:modId xmlns:p14="http://schemas.microsoft.com/office/powerpoint/2010/main" val="652869189"/>
              </p:ext>
            </p:extLst>
          </p:nvPr>
        </p:nvGraphicFramePr>
        <p:xfrm>
          <a:off x="2622550" y="5010150"/>
          <a:ext cx="969963" cy="949325"/>
        </p:xfrm>
        <a:graphic>
          <a:graphicData uri="http://schemas.openxmlformats.org/presentationml/2006/ole">
            <mc:AlternateContent xmlns:mc="http://schemas.openxmlformats.org/markup-compatibility/2006">
              <mc:Choice xmlns:v="urn:schemas-microsoft-com:vml" Requires="v">
                <p:oleObj spid="_x0000_s10250" name="Equation" r:id="rId8" imgW="609480" imgH="596880" progId="Equation.3">
                  <p:embed/>
                </p:oleObj>
              </mc:Choice>
              <mc:Fallback>
                <p:oleObj name="Equation" r:id="rId8" imgW="609480" imgH="596880" progId="Equation.3">
                  <p:embed/>
                  <p:pic>
                    <p:nvPicPr>
                      <p:cNvPr id="0" name=""/>
                      <p:cNvPicPr>
                        <a:picLocks noChangeAspect="1" noChangeArrowheads="1"/>
                      </p:cNvPicPr>
                      <p:nvPr/>
                    </p:nvPicPr>
                    <p:blipFill>
                      <a:blip r:embed="rId9"/>
                      <a:srcRect/>
                      <a:stretch>
                        <a:fillRect/>
                      </a:stretch>
                    </p:blipFill>
                    <p:spPr bwMode="auto">
                      <a:xfrm>
                        <a:off x="2622550" y="5010150"/>
                        <a:ext cx="969963" cy="949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198" name="Object 8"/>
          <p:cNvGraphicFramePr>
            <a:graphicFrameLocks noChangeAspect="1"/>
          </p:cNvGraphicFramePr>
          <p:nvPr>
            <p:extLst>
              <p:ext uri="{D42A27DB-BD31-4B8C-83A1-F6EECF244321}">
                <p14:modId xmlns:p14="http://schemas.microsoft.com/office/powerpoint/2010/main" val="2755906130"/>
              </p:ext>
            </p:extLst>
          </p:nvPr>
        </p:nvGraphicFramePr>
        <p:xfrm>
          <a:off x="4133850" y="5010150"/>
          <a:ext cx="882650" cy="904875"/>
        </p:xfrm>
        <a:graphic>
          <a:graphicData uri="http://schemas.openxmlformats.org/presentationml/2006/ole">
            <mc:AlternateContent xmlns:mc="http://schemas.openxmlformats.org/markup-compatibility/2006">
              <mc:Choice xmlns:v="urn:schemas-microsoft-com:vml" Requires="v">
                <p:oleObj spid="_x0000_s10251" name="Equation" r:id="rId10" imgW="533160" imgH="545760" progId="Equation.3">
                  <p:embed/>
                </p:oleObj>
              </mc:Choice>
              <mc:Fallback>
                <p:oleObj name="Equation" r:id="rId10" imgW="533160" imgH="545760" progId="Equation.3">
                  <p:embed/>
                  <p:pic>
                    <p:nvPicPr>
                      <p:cNvPr id="0" name=""/>
                      <p:cNvPicPr>
                        <a:picLocks noChangeAspect="1" noChangeArrowheads="1"/>
                      </p:cNvPicPr>
                      <p:nvPr/>
                    </p:nvPicPr>
                    <p:blipFill>
                      <a:blip r:embed="rId11"/>
                      <a:srcRect/>
                      <a:stretch>
                        <a:fillRect/>
                      </a:stretch>
                    </p:blipFill>
                    <p:spPr bwMode="auto">
                      <a:xfrm>
                        <a:off x="4133850" y="5010150"/>
                        <a:ext cx="882650" cy="904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199" name="Object 9"/>
          <p:cNvGraphicFramePr>
            <a:graphicFrameLocks noChangeAspect="1"/>
          </p:cNvGraphicFramePr>
          <p:nvPr>
            <p:extLst>
              <p:ext uri="{D42A27DB-BD31-4B8C-83A1-F6EECF244321}">
                <p14:modId xmlns:p14="http://schemas.microsoft.com/office/powerpoint/2010/main" val="1219785564"/>
              </p:ext>
            </p:extLst>
          </p:nvPr>
        </p:nvGraphicFramePr>
        <p:xfrm>
          <a:off x="5772150" y="5178425"/>
          <a:ext cx="1600200" cy="563563"/>
        </p:xfrm>
        <a:graphic>
          <a:graphicData uri="http://schemas.openxmlformats.org/presentationml/2006/ole">
            <mc:AlternateContent xmlns:mc="http://schemas.openxmlformats.org/markup-compatibility/2006">
              <mc:Choice xmlns:v="urn:schemas-microsoft-com:vml" Requires="v">
                <p:oleObj spid="_x0000_s10252" name="Equation" r:id="rId12" imgW="685800" imgH="241200" progId="Equation.3">
                  <p:embed/>
                </p:oleObj>
              </mc:Choice>
              <mc:Fallback>
                <p:oleObj name="Equation" r:id="rId12" imgW="685800" imgH="241200" progId="Equation.3">
                  <p:embed/>
                  <p:pic>
                    <p:nvPicPr>
                      <p:cNvPr id="0" name=""/>
                      <p:cNvPicPr>
                        <a:picLocks noChangeAspect="1" noChangeArrowheads="1"/>
                      </p:cNvPicPr>
                      <p:nvPr/>
                    </p:nvPicPr>
                    <p:blipFill>
                      <a:blip r:embed="rId13"/>
                      <a:srcRect/>
                      <a:stretch>
                        <a:fillRect/>
                      </a:stretch>
                    </p:blipFill>
                    <p:spPr bwMode="auto">
                      <a:xfrm>
                        <a:off x="5772150" y="5178425"/>
                        <a:ext cx="1600200"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8201" name="Picture 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475656" y="476672"/>
            <a:ext cx="6050105" cy="2680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0878620"/>
      </p:ext>
    </p:extLst>
  </p:cSld>
  <p:clrMapOvr>
    <a:masterClrMapping/>
  </p:clrMapOvr>
  <p:transition spd="med">
    <p:wheel spokes="8"/>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9" name="Rectangle 2"/>
          <p:cNvSpPr>
            <a:spLocks noChangeArrowheads="1"/>
          </p:cNvSpPr>
          <p:nvPr/>
        </p:nvSpPr>
        <p:spPr bwMode="auto">
          <a:xfrm>
            <a:off x="428625" y="1214438"/>
            <a:ext cx="785812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sr-Latn-CS"/>
              <a:t>Razmatranje faktora koji utiču na širenje zone</a:t>
            </a:r>
            <a:endParaRPr lang="en-US"/>
          </a:p>
        </p:txBody>
      </p:sp>
      <p:sp>
        <p:nvSpPr>
          <p:cNvPr id="9230" name="Rectangle 3"/>
          <p:cNvSpPr>
            <a:spLocks noChangeArrowheads="1"/>
          </p:cNvSpPr>
          <p:nvPr/>
        </p:nvSpPr>
        <p:spPr bwMode="auto">
          <a:xfrm>
            <a:off x="500063" y="1785938"/>
            <a:ext cx="27146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hangingPunct="0">
              <a:buFontTx/>
              <a:buChar char="•"/>
            </a:pPr>
            <a:r>
              <a:rPr lang="sr-Latn-CS" sz="1800" i="1">
                <a:latin typeface="Times New Roman" pitchFamily="18" charset="0"/>
                <a:ea typeface="Calibri" pitchFamily="34" charset="0"/>
                <a:cs typeface="Times New Roman" pitchFamily="18" charset="0"/>
              </a:rPr>
              <a:t>Longitudinalna difuzija</a:t>
            </a:r>
            <a:endParaRPr lang="sr-Latn-CS">
              <a:ea typeface="Calibri" pitchFamily="34" charset="0"/>
              <a:cs typeface="Times New Roman" pitchFamily="18" charset="0"/>
            </a:endParaRPr>
          </a:p>
        </p:txBody>
      </p:sp>
      <p:sp>
        <p:nvSpPr>
          <p:cNvPr id="9231" name="Rectangle 5"/>
          <p:cNvSpPr>
            <a:spLocks noChangeArrowheads="1"/>
          </p:cNvSpPr>
          <p:nvPr/>
        </p:nvSpPr>
        <p:spPr bwMode="auto">
          <a:xfrm>
            <a:off x="4000500" y="2000250"/>
            <a:ext cx="49291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hangingPunct="0"/>
            <a:r>
              <a:rPr lang="sr-Latn-CS" sz="1800">
                <a:latin typeface="Times New Roman" pitchFamily="18" charset="0"/>
                <a:ea typeface="Calibri" pitchFamily="34" charset="0"/>
                <a:cs typeface="Times New Roman" pitchFamily="18" charset="0"/>
              </a:rPr>
              <a:t>D </a:t>
            </a:r>
            <a:r>
              <a:rPr lang="sr-Latn-CS" sz="1800">
                <a:latin typeface="Calibri" pitchFamily="34" charset="0"/>
                <a:ea typeface="Calibri" pitchFamily="34" charset="0"/>
                <a:cs typeface="Times New Roman" pitchFamily="18" charset="0"/>
              </a:rPr>
              <a:t>–</a:t>
            </a:r>
            <a:r>
              <a:rPr lang="sr-Latn-CS" sz="1800">
                <a:latin typeface="Times New Roman" pitchFamily="18" charset="0"/>
                <a:ea typeface="Calibri" pitchFamily="34" charset="0"/>
                <a:cs typeface="Times New Roman" pitchFamily="18" charset="0"/>
              </a:rPr>
              <a:t> Koeficijent difuzije za dve molekulske vrste </a:t>
            </a:r>
            <a:endParaRPr lang="en-US" sz="900">
              <a:ea typeface="Calibri" pitchFamily="34" charset="0"/>
              <a:cs typeface="Times New Roman" pitchFamily="18" charset="0"/>
            </a:endParaRPr>
          </a:p>
          <a:p>
            <a:pPr eaLnBrk="0" hangingPunct="0"/>
            <a:r>
              <a:rPr lang="sr-Latn-CS" sz="1800">
                <a:latin typeface="Times New Roman" pitchFamily="18" charset="0"/>
                <a:ea typeface="Calibri" pitchFamily="34" charset="0"/>
                <a:cs typeface="Times New Roman" pitchFamily="18" charset="0"/>
              </a:rPr>
              <a:t>(stacionarna i mobilna faza</a:t>
            </a:r>
            <a:endParaRPr lang="en-US" sz="900">
              <a:ea typeface="Calibri" pitchFamily="34" charset="0"/>
              <a:cs typeface="Times New Roman" pitchFamily="18" charset="0"/>
            </a:endParaRPr>
          </a:p>
          <a:p>
            <a:pPr eaLnBrk="0" hangingPunct="0"/>
            <a:r>
              <a:rPr lang="sr-Latn-CS" sz="1800">
                <a:latin typeface="Times New Roman" pitchFamily="18" charset="0"/>
                <a:ea typeface="Calibri" pitchFamily="34" charset="0"/>
                <a:cs typeface="Times New Roman" pitchFamily="18" charset="0"/>
              </a:rPr>
              <a:t>t - Vreme</a:t>
            </a:r>
            <a:endParaRPr lang="sr-Latn-CS">
              <a:ea typeface="Calibri" pitchFamily="34" charset="0"/>
              <a:cs typeface="Times New Roman" pitchFamily="18" charset="0"/>
            </a:endParaRPr>
          </a:p>
        </p:txBody>
      </p:sp>
      <p:graphicFrame>
        <p:nvGraphicFramePr>
          <p:cNvPr id="9218" name="Object 6"/>
          <p:cNvGraphicFramePr>
            <a:graphicFrameLocks noChangeAspect="1"/>
          </p:cNvGraphicFramePr>
          <p:nvPr/>
        </p:nvGraphicFramePr>
        <p:xfrm>
          <a:off x="642938" y="3000375"/>
          <a:ext cx="1758950" cy="455613"/>
        </p:xfrm>
        <a:graphic>
          <a:graphicData uri="http://schemas.openxmlformats.org/presentationml/2006/ole">
            <mc:AlternateContent xmlns:mc="http://schemas.openxmlformats.org/markup-compatibility/2006">
              <mc:Choice xmlns:v="urn:schemas-microsoft-com:vml" Requires="v">
                <p:oleObj spid="_x0000_s11277" name="Equation" r:id="rId4" imgW="863280" imgH="241200" progId="Equation.3">
                  <p:embed/>
                </p:oleObj>
              </mc:Choice>
              <mc:Fallback>
                <p:oleObj name="Equation" r:id="rId4" imgW="863280" imgH="2412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2938" y="3000375"/>
                        <a:ext cx="175895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219" name="Object 7"/>
          <p:cNvGraphicFramePr>
            <a:graphicFrameLocks noChangeAspect="1"/>
          </p:cNvGraphicFramePr>
          <p:nvPr/>
        </p:nvGraphicFramePr>
        <p:xfrm>
          <a:off x="2714625" y="2928938"/>
          <a:ext cx="765175" cy="608012"/>
        </p:xfrm>
        <a:graphic>
          <a:graphicData uri="http://schemas.openxmlformats.org/presentationml/2006/ole">
            <mc:AlternateContent xmlns:mc="http://schemas.openxmlformats.org/markup-compatibility/2006">
              <mc:Choice xmlns:v="urn:schemas-microsoft-com:vml" Requires="v">
                <p:oleObj spid="_x0000_s11278" name="Equation" r:id="rId6" imgW="495000" imgH="393480" progId="Equation.3">
                  <p:embed/>
                </p:oleObj>
              </mc:Choice>
              <mc:Fallback>
                <p:oleObj name="Equation" r:id="rId6" imgW="495000" imgH="39348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14625" y="2928938"/>
                        <a:ext cx="765175" cy="608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220" name="Object 8"/>
          <p:cNvGraphicFramePr>
            <a:graphicFrameLocks noChangeAspect="1"/>
          </p:cNvGraphicFramePr>
          <p:nvPr/>
        </p:nvGraphicFramePr>
        <p:xfrm>
          <a:off x="4000500" y="2928938"/>
          <a:ext cx="1412875" cy="608012"/>
        </p:xfrm>
        <a:graphic>
          <a:graphicData uri="http://schemas.openxmlformats.org/presentationml/2006/ole">
            <mc:AlternateContent xmlns:mc="http://schemas.openxmlformats.org/markup-compatibility/2006">
              <mc:Choice xmlns:v="urn:schemas-microsoft-com:vml" Requires="v">
                <p:oleObj spid="_x0000_s11279" name="Equation" r:id="rId8" imgW="914400" imgH="393480" progId="Equation.3">
                  <p:embed/>
                </p:oleObj>
              </mc:Choice>
              <mc:Fallback>
                <p:oleObj name="Equation" r:id="rId8" imgW="914400" imgH="39348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000500" y="2928938"/>
                        <a:ext cx="1412875" cy="608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221" name="Object 9"/>
          <p:cNvGraphicFramePr>
            <a:graphicFrameLocks noChangeAspect="1"/>
          </p:cNvGraphicFramePr>
          <p:nvPr/>
        </p:nvGraphicFramePr>
        <p:xfrm>
          <a:off x="6143625" y="2928938"/>
          <a:ext cx="2168525" cy="633412"/>
        </p:xfrm>
        <a:graphic>
          <a:graphicData uri="http://schemas.openxmlformats.org/presentationml/2006/ole">
            <mc:AlternateContent xmlns:mc="http://schemas.openxmlformats.org/markup-compatibility/2006">
              <mc:Choice xmlns:v="urn:schemas-microsoft-com:vml" Requires="v">
                <p:oleObj spid="_x0000_s11280" name="Equation" r:id="rId10" imgW="1434960" imgH="419040" progId="Equation.3">
                  <p:embed/>
                </p:oleObj>
              </mc:Choice>
              <mc:Fallback>
                <p:oleObj name="Equation" r:id="rId10" imgW="1434960" imgH="41904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143625" y="2928938"/>
                        <a:ext cx="2168525" cy="633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222" name="Object 10"/>
          <p:cNvGraphicFramePr>
            <a:graphicFrameLocks noChangeAspect="1"/>
          </p:cNvGraphicFramePr>
          <p:nvPr/>
        </p:nvGraphicFramePr>
        <p:xfrm>
          <a:off x="714375" y="3786188"/>
          <a:ext cx="1500188" cy="508000"/>
        </p:xfrm>
        <a:graphic>
          <a:graphicData uri="http://schemas.openxmlformats.org/presentationml/2006/ole">
            <mc:AlternateContent xmlns:mc="http://schemas.openxmlformats.org/markup-compatibility/2006">
              <mc:Choice xmlns:v="urn:schemas-microsoft-com:vml" Requires="v">
                <p:oleObj spid="_x0000_s11281" name="Equation" r:id="rId12" imgW="749160" imgH="253800" progId="Equation.3">
                  <p:embed/>
                </p:oleObj>
              </mc:Choice>
              <mc:Fallback>
                <p:oleObj name="Equation" r:id="rId12" imgW="749160" imgH="253800" progId="Equation.3">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14375" y="3786188"/>
                        <a:ext cx="1500188" cy="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223" name="Object 11"/>
          <p:cNvGraphicFramePr>
            <a:graphicFrameLocks noChangeAspect="1"/>
          </p:cNvGraphicFramePr>
          <p:nvPr/>
        </p:nvGraphicFramePr>
        <p:xfrm>
          <a:off x="2500313" y="3786188"/>
          <a:ext cx="1143000" cy="563562"/>
        </p:xfrm>
        <a:graphic>
          <a:graphicData uri="http://schemas.openxmlformats.org/presentationml/2006/ole">
            <mc:AlternateContent xmlns:mc="http://schemas.openxmlformats.org/markup-compatibility/2006">
              <mc:Choice xmlns:v="urn:schemas-microsoft-com:vml" Requires="v">
                <p:oleObj spid="_x0000_s11282" name="Equation" r:id="rId14" imgW="901440" imgH="444240" progId="Equation.3">
                  <p:embed/>
                </p:oleObj>
              </mc:Choice>
              <mc:Fallback>
                <p:oleObj name="Equation" r:id="rId14" imgW="901440" imgH="444240" progId="Equation.3">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500313" y="3786188"/>
                        <a:ext cx="1143000" cy="563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224" name="Object 12"/>
          <p:cNvGraphicFramePr>
            <a:graphicFrameLocks noChangeAspect="1"/>
          </p:cNvGraphicFramePr>
          <p:nvPr/>
        </p:nvGraphicFramePr>
        <p:xfrm>
          <a:off x="4000500" y="3714750"/>
          <a:ext cx="1454150" cy="574675"/>
        </p:xfrm>
        <a:graphic>
          <a:graphicData uri="http://schemas.openxmlformats.org/presentationml/2006/ole">
            <mc:AlternateContent xmlns:mc="http://schemas.openxmlformats.org/markup-compatibility/2006">
              <mc:Choice xmlns:v="urn:schemas-microsoft-com:vml" Requires="v">
                <p:oleObj spid="_x0000_s11283" name="Equation" r:id="rId16" imgW="1091880" imgH="431640" progId="Equation.3">
                  <p:embed/>
                </p:oleObj>
              </mc:Choice>
              <mc:Fallback>
                <p:oleObj name="Equation" r:id="rId16" imgW="1091880" imgH="431640" progId="Equation.3">
                  <p:embed/>
                  <p:pic>
                    <p:nvPicPr>
                      <p:cNvPr id="0" nam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000500" y="3714750"/>
                        <a:ext cx="1454150" cy="574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225" name="Object 13"/>
          <p:cNvGraphicFramePr>
            <a:graphicFrameLocks noChangeAspect="1"/>
          </p:cNvGraphicFramePr>
          <p:nvPr/>
        </p:nvGraphicFramePr>
        <p:xfrm>
          <a:off x="6357938" y="3643313"/>
          <a:ext cx="785812" cy="623887"/>
        </p:xfrm>
        <a:graphic>
          <a:graphicData uri="http://schemas.openxmlformats.org/presentationml/2006/ole">
            <mc:AlternateContent xmlns:mc="http://schemas.openxmlformats.org/markup-compatibility/2006">
              <mc:Choice xmlns:v="urn:schemas-microsoft-com:vml" Requires="v">
                <p:oleObj spid="_x0000_s11284" name="Equation" r:id="rId18" imgW="495000" imgH="393480" progId="Equation.3">
                  <p:embed/>
                </p:oleObj>
              </mc:Choice>
              <mc:Fallback>
                <p:oleObj name="Equation" r:id="rId18" imgW="495000" imgH="393480" progId="Equation.3">
                  <p:embed/>
                  <p:pic>
                    <p:nvPicPr>
                      <p:cNvPr id="0" name=""/>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357938" y="3643313"/>
                        <a:ext cx="785812" cy="623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226" name="Object 14"/>
          <p:cNvGraphicFramePr>
            <a:graphicFrameLocks noChangeAspect="1"/>
          </p:cNvGraphicFramePr>
          <p:nvPr>
            <p:extLst>
              <p:ext uri="{D42A27DB-BD31-4B8C-83A1-F6EECF244321}">
                <p14:modId xmlns:p14="http://schemas.microsoft.com/office/powerpoint/2010/main" val="2374334739"/>
              </p:ext>
            </p:extLst>
          </p:nvPr>
        </p:nvGraphicFramePr>
        <p:xfrm>
          <a:off x="611560" y="4581128"/>
          <a:ext cx="2786063" cy="757237"/>
        </p:xfrm>
        <a:graphic>
          <a:graphicData uri="http://schemas.openxmlformats.org/presentationml/2006/ole">
            <mc:AlternateContent xmlns:mc="http://schemas.openxmlformats.org/markup-compatibility/2006">
              <mc:Choice xmlns:v="urn:schemas-microsoft-com:vml" Requires="v">
                <p:oleObj spid="_x0000_s11285" name="Equation" r:id="rId20" imgW="1587240" imgH="431640" progId="Equation.3">
                  <p:embed/>
                </p:oleObj>
              </mc:Choice>
              <mc:Fallback>
                <p:oleObj name="Equation" r:id="rId20" imgW="1587240" imgH="431640" progId="Equation.3">
                  <p:embed/>
                  <p:pic>
                    <p:nvPicPr>
                      <p:cNvPr id="0" name=""/>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611560" y="4581128"/>
                        <a:ext cx="2786063" cy="757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227" name="Object 16"/>
          <p:cNvGraphicFramePr>
            <a:graphicFrameLocks noChangeAspect="1"/>
          </p:cNvGraphicFramePr>
          <p:nvPr/>
        </p:nvGraphicFramePr>
        <p:xfrm>
          <a:off x="714375" y="2286000"/>
          <a:ext cx="1360488" cy="384175"/>
        </p:xfrm>
        <a:graphic>
          <a:graphicData uri="http://schemas.openxmlformats.org/presentationml/2006/ole">
            <mc:AlternateContent xmlns:mc="http://schemas.openxmlformats.org/markup-compatibility/2006">
              <mc:Choice xmlns:v="urn:schemas-microsoft-com:vml" Requires="v">
                <p:oleObj spid="_x0000_s11286" name="Equation" r:id="rId22" imgW="850680" imgH="241200" progId="Equation.3">
                  <p:embed/>
                </p:oleObj>
              </mc:Choice>
              <mc:Fallback>
                <p:oleObj name="Equation" r:id="rId22" imgW="850680" imgH="241200" progId="Equation.3">
                  <p:embed/>
                  <p:pic>
                    <p:nvPicPr>
                      <p:cNvPr id="0" name=""/>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714375" y="2286000"/>
                        <a:ext cx="1360488"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1266" name="Picture 2"/>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3875962" y="4437112"/>
            <a:ext cx="4475176" cy="192099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75749770"/>
      </p:ext>
    </p:extLst>
  </p:cSld>
  <p:clrMapOvr>
    <a:masterClrMapping/>
  </p:clrMapOvr>
  <p:transition spd="med">
    <p:wheel spokes="8"/>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Text Box 2"/>
          <p:cNvSpPr txBox="1">
            <a:spLocks noChangeArrowheads="1"/>
          </p:cNvSpPr>
          <p:nvPr/>
        </p:nvSpPr>
        <p:spPr bwMode="auto">
          <a:xfrm>
            <a:off x="5940425" y="177800"/>
            <a:ext cx="295275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200" b="1">
                <a:solidFill>
                  <a:schemeClr val="tx1"/>
                </a:solidFill>
                <a:latin typeface="Arial" charset="0"/>
              </a:defRPr>
            </a:lvl1pPr>
            <a:lvl2pPr marL="742950" indent="-285750" eaLnBrk="0" hangingPunct="0">
              <a:defRPr sz="2200" b="1">
                <a:solidFill>
                  <a:schemeClr val="tx1"/>
                </a:solidFill>
                <a:latin typeface="Arial" charset="0"/>
              </a:defRPr>
            </a:lvl2pPr>
            <a:lvl3pPr marL="1143000" indent="-228600" eaLnBrk="0" hangingPunct="0">
              <a:defRPr sz="2200" b="1">
                <a:solidFill>
                  <a:schemeClr val="tx1"/>
                </a:solidFill>
                <a:latin typeface="Arial" charset="0"/>
              </a:defRPr>
            </a:lvl3pPr>
            <a:lvl4pPr marL="1600200" indent="-228600" eaLnBrk="0" hangingPunct="0">
              <a:defRPr sz="2200" b="1">
                <a:solidFill>
                  <a:schemeClr val="tx1"/>
                </a:solidFill>
                <a:latin typeface="Arial" charset="0"/>
              </a:defRPr>
            </a:lvl4pPr>
            <a:lvl5pPr marL="2057400" indent="-228600" eaLnBrk="0" hangingPunct="0">
              <a:defRPr sz="2200" b="1">
                <a:solidFill>
                  <a:schemeClr val="tx1"/>
                </a:solidFill>
                <a:latin typeface="Arial" charset="0"/>
              </a:defRPr>
            </a:lvl5pPr>
            <a:lvl6pPr marL="2514600" indent="-228600" eaLnBrk="0" fontAlgn="base" hangingPunct="0">
              <a:spcBef>
                <a:spcPct val="0"/>
              </a:spcBef>
              <a:spcAft>
                <a:spcPct val="0"/>
              </a:spcAft>
              <a:defRPr sz="2200" b="1">
                <a:solidFill>
                  <a:schemeClr val="tx1"/>
                </a:solidFill>
                <a:latin typeface="Arial" charset="0"/>
              </a:defRPr>
            </a:lvl6pPr>
            <a:lvl7pPr marL="2971800" indent="-228600" eaLnBrk="0" fontAlgn="base" hangingPunct="0">
              <a:spcBef>
                <a:spcPct val="0"/>
              </a:spcBef>
              <a:spcAft>
                <a:spcPct val="0"/>
              </a:spcAft>
              <a:defRPr sz="2200" b="1">
                <a:solidFill>
                  <a:schemeClr val="tx1"/>
                </a:solidFill>
                <a:latin typeface="Arial" charset="0"/>
              </a:defRPr>
            </a:lvl7pPr>
            <a:lvl8pPr marL="3429000" indent="-228600" eaLnBrk="0" fontAlgn="base" hangingPunct="0">
              <a:spcBef>
                <a:spcPct val="0"/>
              </a:spcBef>
              <a:spcAft>
                <a:spcPct val="0"/>
              </a:spcAft>
              <a:defRPr sz="2200" b="1">
                <a:solidFill>
                  <a:schemeClr val="tx1"/>
                </a:solidFill>
                <a:latin typeface="Arial" charset="0"/>
              </a:defRPr>
            </a:lvl8pPr>
            <a:lvl9pPr marL="3886200" indent="-228600" eaLnBrk="0" fontAlgn="base" hangingPunct="0">
              <a:spcBef>
                <a:spcPct val="0"/>
              </a:spcBef>
              <a:spcAft>
                <a:spcPct val="0"/>
              </a:spcAft>
              <a:defRPr sz="2200" b="1">
                <a:solidFill>
                  <a:schemeClr val="tx1"/>
                </a:solidFill>
                <a:latin typeface="Arial" charset="0"/>
              </a:defRPr>
            </a:lvl9pPr>
          </a:lstStyle>
          <a:p>
            <a:pPr algn="ctr" eaLnBrk="1" hangingPunct="1">
              <a:spcBef>
                <a:spcPct val="50000"/>
              </a:spcBef>
            </a:pPr>
            <a:r>
              <a:rPr lang="sr-Latn-CS" sz="2400" dirty="0">
                <a:solidFill>
                  <a:srgbClr val="00FFFF"/>
                </a:solidFill>
              </a:rPr>
              <a:t>Dr Živoslav Tešić </a:t>
            </a:r>
            <a:r>
              <a:rPr lang="sr-Latn-CS" b="0" dirty="0">
                <a:solidFill>
                  <a:srgbClr val="00FFFF"/>
                </a:solidFill>
              </a:rPr>
              <a:t>Hemijski fakultet</a:t>
            </a:r>
            <a:endParaRPr lang="en-US" b="0" dirty="0">
              <a:solidFill>
                <a:srgbClr val="00FFFF"/>
              </a:solidFill>
            </a:endParaRPr>
          </a:p>
        </p:txBody>
      </p:sp>
      <p:sp>
        <p:nvSpPr>
          <p:cNvPr id="10245" name="Rectangle 3"/>
          <p:cNvSpPr>
            <a:spLocks noChangeArrowheads="1"/>
          </p:cNvSpPr>
          <p:nvPr/>
        </p:nvSpPr>
        <p:spPr bwMode="auto">
          <a:xfrm>
            <a:off x="0" y="1000125"/>
            <a:ext cx="4000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hangingPunct="0">
              <a:buFontTx/>
              <a:buChar char="•"/>
            </a:pPr>
            <a:r>
              <a:rPr lang="sr-Latn-CS" sz="1800" i="1">
                <a:latin typeface="Times New Roman" pitchFamily="18" charset="0"/>
                <a:ea typeface="Calibri" pitchFamily="34" charset="0"/>
                <a:cs typeface="Times New Roman" pitchFamily="18" charset="0"/>
              </a:rPr>
              <a:t>Sporo uspostavljanje ravnoteže</a:t>
            </a:r>
            <a:endParaRPr lang="sr-Latn-CS">
              <a:ea typeface="Calibri" pitchFamily="34" charset="0"/>
              <a:cs typeface="Times New Roman" pitchFamily="18" charset="0"/>
            </a:endParaRPr>
          </a:p>
        </p:txBody>
      </p:sp>
      <p:pic>
        <p:nvPicPr>
          <p:cNvPr id="102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57375" y="1857375"/>
            <a:ext cx="4421188" cy="278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242" name="Object 4"/>
          <p:cNvGraphicFramePr>
            <a:graphicFrameLocks noChangeAspect="1"/>
          </p:cNvGraphicFramePr>
          <p:nvPr/>
        </p:nvGraphicFramePr>
        <p:xfrm>
          <a:off x="428625" y="1428750"/>
          <a:ext cx="1143000" cy="614363"/>
        </p:xfrm>
        <a:graphic>
          <a:graphicData uri="http://schemas.openxmlformats.org/presentationml/2006/ole">
            <mc:AlternateContent xmlns:mc="http://schemas.openxmlformats.org/markup-compatibility/2006">
              <mc:Choice xmlns:v="urn:schemas-microsoft-com:vml" Requires="v">
                <p:oleObj spid="_x0000_s14338" name="Equation" r:id="rId5" imgW="850680" imgH="457200" progId="Equation.3">
                  <p:embed/>
                </p:oleObj>
              </mc:Choice>
              <mc:Fallback>
                <p:oleObj name="Equation" r:id="rId5" imgW="850680" imgH="4572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8625" y="1428750"/>
                        <a:ext cx="1143000" cy="614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247" name="Rectangle 5"/>
          <p:cNvSpPr>
            <a:spLocks noChangeArrowheads="1"/>
          </p:cNvSpPr>
          <p:nvPr/>
        </p:nvSpPr>
        <p:spPr bwMode="auto">
          <a:xfrm>
            <a:off x="4857750" y="1000125"/>
            <a:ext cx="40005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hangingPunct="0"/>
            <a:r>
              <a:rPr lang="en-US" sz="1800">
                <a:latin typeface="Times New Roman" pitchFamily="18" charset="0"/>
                <a:ea typeface="Calibri" pitchFamily="34" charset="0"/>
                <a:cs typeface="Times New Roman" pitchFamily="18" charset="0"/>
              </a:rPr>
              <a:t> d </a:t>
            </a:r>
            <a:r>
              <a:rPr lang="en-US" sz="1800">
                <a:latin typeface="Calibri" pitchFamily="34" charset="0"/>
                <a:ea typeface="Calibri" pitchFamily="34" charset="0"/>
                <a:cs typeface="Times New Roman" pitchFamily="18" charset="0"/>
              </a:rPr>
              <a:t>–</a:t>
            </a:r>
            <a:r>
              <a:rPr lang="en-US" sz="1800">
                <a:latin typeface="Times New Roman" pitchFamily="18" charset="0"/>
                <a:ea typeface="Calibri" pitchFamily="34" charset="0"/>
                <a:cs typeface="Times New Roman" pitchFamily="18" charset="0"/>
              </a:rPr>
              <a:t> debljina stacionarnog filma</a:t>
            </a:r>
            <a:endParaRPr lang="en-US" sz="900">
              <a:ea typeface="Calibri" pitchFamily="34" charset="0"/>
              <a:cs typeface="Times New Roman" pitchFamily="18" charset="0"/>
            </a:endParaRPr>
          </a:p>
          <a:p>
            <a:pPr eaLnBrk="0" hangingPunct="0"/>
            <a:r>
              <a:rPr lang="en-US" sz="1800">
                <a:latin typeface="Times New Roman" pitchFamily="18" charset="0"/>
                <a:ea typeface="Calibri" pitchFamily="34" charset="0"/>
                <a:cs typeface="Times New Roman" pitchFamily="18" charset="0"/>
              </a:rPr>
              <a:t>D</a:t>
            </a:r>
            <a:r>
              <a:rPr lang="en-US" sz="1800" baseline="-30000">
                <a:latin typeface="Times New Roman" pitchFamily="18" charset="0"/>
                <a:ea typeface="Calibri" pitchFamily="34" charset="0"/>
                <a:cs typeface="Times New Roman" pitchFamily="18" charset="0"/>
              </a:rPr>
              <a:t>S</a:t>
            </a:r>
            <a:r>
              <a:rPr lang="en-US" sz="1800">
                <a:latin typeface="Times New Roman" pitchFamily="18" charset="0"/>
                <a:ea typeface="Calibri" pitchFamily="34" charset="0"/>
                <a:cs typeface="Times New Roman" pitchFamily="18" charset="0"/>
              </a:rPr>
              <a:t> </a:t>
            </a:r>
            <a:r>
              <a:rPr lang="en-US" sz="1800">
                <a:latin typeface="Calibri" pitchFamily="34" charset="0"/>
                <a:ea typeface="Calibri" pitchFamily="34" charset="0"/>
                <a:cs typeface="Times New Roman" pitchFamily="18" charset="0"/>
              </a:rPr>
              <a:t>–</a:t>
            </a:r>
            <a:r>
              <a:rPr lang="en-US" sz="1800">
                <a:latin typeface="Times New Roman" pitchFamily="18" charset="0"/>
                <a:ea typeface="Calibri" pitchFamily="34" charset="0"/>
                <a:cs typeface="Times New Roman" pitchFamily="18" charset="0"/>
              </a:rPr>
              <a:t> difuzioni koeficijent</a:t>
            </a:r>
            <a:endParaRPr lang="en-US" sz="900">
              <a:ea typeface="Calibri" pitchFamily="34" charset="0"/>
              <a:cs typeface="Times New Roman" pitchFamily="18" charset="0"/>
            </a:endParaRPr>
          </a:p>
          <a:p>
            <a:pPr eaLnBrk="0" hangingPunct="0"/>
            <a:r>
              <a:rPr lang="en-US" sz="1800">
                <a:latin typeface="Times New Roman" pitchFamily="18" charset="0"/>
                <a:ea typeface="Calibri" pitchFamily="34" charset="0"/>
                <a:cs typeface="Times New Roman" pitchFamily="18" charset="0"/>
              </a:rPr>
              <a:t>U </a:t>
            </a:r>
            <a:r>
              <a:rPr lang="en-US" sz="1800">
                <a:latin typeface="Calibri" pitchFamily="34" charset="0"/>
                <a:ea typeface="Calibri" pitchFamily="34" charset="0"/>
                <a:cs typeface="Times New Roman" pitchFamily="18" charset="0"/>
              </a:rPr>
              <a:t>–</a:t>
            </a:r>
            <a:r>
              <a:rPr lang="en-US" sz="1800">
                <a:latin typeface="Times New Roman" pitchFamily="18" charset="0"/>
                <a:ea typeface="Calibri" pitchFamily="34" charset="0"/>
                <a:cs typeface="Times New Roman" pitchFamily="18" charset="0"/>
              </a:rPr>
              <a:t> brzina mobilne faze</a:t>
            </a:r>
            <a:endParaRPr lang="en-US">
              <a:ea typeface="Calibri" pitchFamily="34" charset="0"/>
              <a:cs typeface="Times New Roman" pitchFamily="18" charset="0"/>
            </a:endParaRPr>
          </a:p>
        </p:txBody>
      </p:sp>
      <p:graphicFrame>
        <p:nvGraphicFramePr>
          <p:cNvPr id="10243" name="Object 6"/>
          <p:cNvGraphicFramePr>
            <a:graphicFrameLocks noChangeAspect="1"/>
          </p:cNvGraphicFramePr>
          <p:nvPr/>
        </p:nvGraphicFramePr>
        <p:xfrm>
          <a:off x="571500" y="4857750"/>
          <a:ext cx="1165225" cy="684213"/>
        </p:xfrm>
        <a:graphic>
          <a:graphicData uri="http://schemas.openxmlformats.org/presentationml/2006/ole">
            <mc:AlternateContent xmlns:mc="http://schemas.openxmlformats.org/markup-compatibility/2006">
              <mc:Choice xmlns:v="urn:schemas-microsoft-com:vml" Requires="v">
                <p:oleObj spid="_x0000_s14339" name="Equation" r:id="rId7" imgW="799920" imgH="469800" progId="Equation.3">
                  <p:embed/>
                </p:oleObj>
              </mc:Choice>
              <mc:Fallback>
                <p:oleObj name="Equation" r:id="rId7" imgW="799920" imgH="4698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1500" y="4857750"/>
                        <a:ext cx="1165225" cy="684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248" name="Rectangle 7"/>
          <p:cNvSpPr>
            <a:spLocks noChangeArrowheads="1"/>
          </p:cNvSpPr>
          <p:nvPr/>
        </p:nvSpPr>
        <p:spPr bwMode="auto">
          <a:xfrm>
            <a:off x="3286125" y="4857750"/>
            <a:ext cx="46434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hangingPunct="0"/>
            <a:r>
              <a:rPr lang="en-US" sz="1800" dirty="0">
                <a:latin typeface="Times New Roman" pitchFamily="18" charset="0"/>
                <a:ea typeface="Calibri" pitchFamily="34" charset="0"/>
                <a:cs typeface="Times New Roman" pitchFamily="18" charset="0"/>
              </a:rPr>
              <a:t> d</a:t>
            </a:r>
            <a:r>
              <a:rPr lang="en-US" sz="1800" baseline="30000" dirty="0">
                <a:latin typeface="Times New Roman" pitchFamily="18" charset="0"/>
                <a:ea typeface="Calibri" pitchFamily="34" charset="0"/>
                <a:cs typeface="Times New Roman" pitchFamily="18" charset="0"/>
              </a:rPr>
              <a:t>2</a:t>
            </a:r>
            <a:r>
              <a:rPr lang="en-US" sz="1800" baseline="-30000" dirty="0">
                <a:latin typeface="Times New Roman" pitchFamily="18" charset="0"/>
                <a:ea typeface="Calibri" pitchFamily="34" charset="0"/>
                <a:cs typeface="Times New Roman" pitchFamily="18" charset="0"/>
              </a:rPr>
              <a:t>p</a:t>
            </a:r>
            <a:r>
              <a:rPr lang="en-US" sz="1800" dirty="0">
                <a:latin typeface="Times New Roman" pitchFamily="18" charset="0"/>
                <a:ea typeface="Calibri" pitchFamily="34" charset="0"/>
                <a:cs typeface="Times New Roman" pitchFamily="18" charset="0"/>
              </a:rPr>
              <a:t> </a:t>
            </a:r>
            <a:r>
              <a:rPr lang="en-US" sz="1800" dirty="0">
                <a:latin typeface="Calibri" pitchFamily="34" charset="0"/>
                <a:ea typeface="Calibri" pitchFamily="34" charset="0"/>
                <a:cs typeface="Times New Roman" pitchFamily="18" charset="0"/>
              </a:rPr>
              <a:t>–</a:t>
            </a:r>
            <a:r>
              <a:rPr lang="en-US" sz="1800" dirty="0">
                <a:latin typeface="Times New Roman" pitchFamily="18" charset="0"/>
                <a:ea typeface="Calibri" pitchFamily="34" charset="0"/>
                <a:cs typeface="Times New Roman" pitchFamily="18" charset="0"/>
              </a:rPr>
              <a:t> </a:t>
            </a:r>
            <a:r>
              <a:rPr lang="en-US" sz="1800" dirty="0" err="1">
                <a:latin typeface="Times New Roman" pitchFamily="18" charset="0"/>
                <a:ea typeface="Calibri" pitchFamily="34" charset="0"/>
                <a:cs typeface="Times New Roman" pitchFamily="18" charset="0"/>
              </a:rPr>
              <a:t>prosečni</a:t>
            </a:r>
            <a:r>
              <a:rPr lang="en-US" sz="1800" dirty="0">
                <a:latin typeface="Times New Roman" pitchFamily="18" charset="0"/>
                <a:ea typeface="Calibri" pitchFamily="34" charset="0"/>
                <a:cs typeface="Times New Roman" pitchFamily="18" charset="0"/>
              </a:rPr>
              <a:t> </a:t>
            </a:r>
            <a:r>
              <a:rPr lang="en-US" sz="1800" dirty="0" err="1">
                <a:latin typeface="Times New Roman" pitchFamily="18" charset="0"/>
                <a:ea typeface="Calibri" pitchFamily="34" charset="0"/>
                <a:cs typeface="Times New Roman" pitchFamily="18" charset="0"/>
              </a:rPr>
              <a:t>prečnik</a:t>
            </a:r>
            <a:r>
              <a:rPr lang="en-US" sz="1800" dirty="0">
                <a:latin typeface="Times New Roman" pitchFamily="18" charset="0"/>
                <a:ea typeface="Calibri" pitchFamily="34" charset="0"/>
                <a:cs typeface="Times New Roman" pitchFamily="18" charset="0"/>
              </a:rPr>
              <a:t> </a:t>
            </a:r>
            <a:r>
              <a:rPr lang="en-US" sz="1800" dirty="0" err="1">
                <a:latin typeface="Times New Roman" pitchFamily="18" charset="0"/>
                <a:ea typeface="Calibri" pitchFamily="34" charset="0"/>
                <a:cs typeface="Times New Roman" pitchFamily="18" charset="0"/>
              </a:rPr>
              <a:t>čestice</a:t>
            </a:r>
            <a:r>
              <a:rPr lang="en-US" sz="1800" dirty="0">
                <a:latin typeface="Times New Roman" pitchFamily="18" charset="0"/>
                <a:ea typeface="Calibri" pitchFamily="34" charset="0"/>
                <a:cs typeface="Times New Roman" pitchFamily="18" charset="0"/>
              </a:rPr>
              <a:t> </a:t>
            </a:r>
            <a:r>
              <a:rPr lang="en-US" sz="1800" dirty="0" err="1" smtClean="0">
                <a:latin typeface="Times New Roman" pitchFamily="18" charset="0"/>
                <a:ea typeface="Calibri" pitchFamily="34" charset="0"/>
                <a:cs typeface="Times New Roman" pitchFamily="18" charset="0"/>
              </a:rPr>
              <a:t>st</a:t>
            </a:r>
            <a:r>
              <a:rPr lang="sr-Latn-RS" sz="1800" dirty="0" smtClean="0">
                <a:latin typeface="Times New Roman" pitchFamily="18" charset="0"/>
                <a:ea typeface="Calibri" pitchFamily="34" charset="0"/>
                <a:cs typeface="Times New Roman" pitchFamily="18" charset="0"/>
              </a:rPr>
              <a:t>a</a:t>
            </a:r>
            <a:r>
              <a:rPr lang="en-US" sz="1800" dirty="0" err="1" smtClean="0">
                <a:latin typeface="Times New Roman" pitchFamily="18" charset="0"/>
                <a:ea typeface="Calibri" pitchFamily="34" charset="0"/>
                <a:cs typeface="Times New Roman" pitchFamily="18" charset="0"/>
              </a:rPr>
              <a:t>cionarne</a:t>
            </a:r>
            <a:r>
              <a:rPr lang="en-US" sz="1800" dirty="0" smtClean="0">
                <a:latin typeface="Times New Roman" pitchFamily="18" charset="0"/>
                <a:ea typeface="Calibri" pitchFamily="34" charset="0"/>
                <a:cs typeface="Times New Roman" pitchFamily="18" charset="0"/>
              </a:rPr>
              <a:t> </a:t>
            </a:r>
            <a:r>
              <a:rPr lang="en-US" sz="1800" dirty="0">
                <a:latin typeface="Times New Roman" pitchFamily="18" charset="0"/>
                <a:ea typeface="Calibri" pitchFamily="34" charset="0"/>
                <a:cs typeface="Times New Roman" pitchFamily="18" charset="0"/>
              </a:rPr>
              <a:t>faze</a:t>
            </a:r>
          </a:p>
          <a:p>
            <a:pPr eaLnBrk="0" hangingPunct="0"/>
            <a:r>
              <a:rPr lang="en-US" sz="1800" dirty="0">
                <a:latin typeface="Times New Roman" pitchFamily="18" charset="0"/>
                <a:ea typeface="Calibri" pitchFamily="34" charset="0"/>
                <a:cs typeface="Times New Roman" pitchFamily="18" charset="0"/>
              </a:rPr>
              <a:t>D</a:t>
            </a:r>
            <a:r>
              <a:rPr lang="en-US" sz="1800" baseline="-30000" dirty="0">
                <a:latin typeface="Times New Roman" pitchFamily="18" charset="0"/>
                <a:ea typeface="Calibri" pitchFamily="34" charset="0"/>
                <a:cs typeface="Times New Roman" pitchFamily="18" charset="0"/>
              </a:rPr>
              <a:t>M</a:t>
            </a:r>
            <a:r>
              <a:rPr lang="en-US" sz="1800" dirty="0">
                <a:latin typeface="Times New Roman" pitchFamily="18" charset="0"/>
                <a:ea typeface="Calibri" pitchFamily="34" charset="0"/>
                <a:cs typeface="Times New Roman" pitchFamily="18" charset="0"/>
              </a:rPr>
              <a:t> </a:t>
            </a:r>
            <a:r>
              <a:rPr lang="en-US" sz="1800" dirty="0">
                <a:ea typeface="Calibri" pitchFamily="34" charset="0"/>
                <a:cs typeface="Times New Roman" pitchFamily="18" charset="0"/>
              </a:rPr>
              <a:t>–</a:t>
            </a:r>
            <a:r>
              <a:rPr lang="en-US" sz="1800" dirty="0">
                <a:latin typeface="Times New Roman" pitchFamily="18" charset="0"/>
                <a:ea typeface="Calibri" pitchFamily="34" charset="0"/>
                <a:cs typeface="Times New Roman" pitchFamily="18" charset="0"/>
              </a:rPr>
              <a:t> </a:t>
            </a:r>
            <a:r>
              <a:rPr lang="en-US" sz="1800" dirty="0" err="1">
                <a:latin typeface="Times New Roman" pitchFamily="18" charset="0"/>
                <a:ea typeface="Calibri" pitchFamily="34" charset="0"/>
                <a:cs typeface="Times New Roman" pitchFamily="18" charset="0"/>
              </a:rPr>
              <a:t>difuzioni</a:t>
            </a:r>
            <a:r>
              <a:rPr lang="en-US" sz="1800" dirty="0">
                <a:latin typeface="Times New Roman" pitchFamily="18" charset="0"/>
                <a:ea typeface="Calibri" pitchFamily="34" charset="0"/>
                <a:cs typeface="Times New Roman" pitchFamily="18" charset="0"/>
              </a:rPr>
              <a:t> </a:t>
            </a:r>
            <a:r>
              <a:rPr lang="en-US" sz="1800" dirty="0" err="1">
                <a:latin typeface="Times New Roman" pitchFamily="18" charset="0"/>
                <a:ea typeface="Calibri" pitchFamily="34" charset="0"/>
                <a:cs typeface="Times New Roman" pitchFamily="18" charset="0"/>
              </a:rPr>
              <a:t>koeficijent</a:t>
            </a:r>
            <a:r>
              <a:rPr lang="en-US" sz="900" dirty="0">
                <a:ea typeface="Calibri" pitchFamily="34" charset="0"/>
                <a:cs typeface="Times New Roman" pitchFamily="18" charset="0"/>
              </a:rPr>
              <a:t> </a:t>
            </a:r>
            <a:endParaRPr lang="en-US" dirty="0">
              <a:ea typeface="Calibri" pitchFamily="34" charset="0"/>
              <a:cs typeface="Times New Roman" pitchFamily="18" charset="0"/>
            </a:endParaRPr>
          </a:p>
        </p:txBody>
      </p:sp>
    </p:spTree>
    <p:extLst>
      <p:ext uri="{BB962C8B-B14F-4D97-AF65-F5344CB8AC3E}">
        <p14:creationId xmlns:p14="http://schemas.microsoft.com/office/powerpoint/2010/main" val="3304206494"/>
      </p:ext>
    </p:extLst>
  </p:cSld>
  <p:clrMapOvr>
    <a:masterClrMapping/>
  </p:clrMapOvr>
  <p:transition spd="med">
    <p:wheel spokes="8"/>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sp>
        <p:nvSpPr>
          <p:cNvPr id="3" name="Rectangle 8"/>
          <p:cNvSpPr>
            <a:spLocks noChangeArrowheads="1"/>
          </p:cNvSpPr>
          <p:nvPr/>
        </p:nvSpPr>
        <p:spPr bwMode="auto">
          <a:xfrm>
            <a:off x="539552" y="980728"/>
            <a:ext cx="21431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hangingPunct="0">
              <a:buFontTx/>
              <a:buChar char="•"/>
            </a:pPr>
            <a:r>
              <a:rPr lang="sr-Latn-CS" sz="1800" i="1" dirty="0">
                <a:latin typeface="Times New Roman" pitchFamily="18" charset="0"/>
                <a:ea typeface="Calibri" pitchFamily="34" charset="0"/>
                <a:cs typeface="Times New Roman" pitchFamily="18" charset="0"/>
              </a:rPr>
              <a:t>Vrtložna difuzija</a:t>
            </a:r>
            <a:endParaRPr lang="sr-Latn-CS" dirty="0">
              <a:ea typeface="Calibri" pitchFamily="34" charset="0"/>
              <a:cs typeface="Times New Roman" pitchFamily="18" charset="0"/>
            </a:endParaRP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916832"/>
            <a:ext cx="6280623" cy="15117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3689946"/>
            <a:ext cx="8752227" cy="19804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437863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Text Box 2"/>
          <p:cNvSpPr txBox="1">
            <a:spLocks noChangeArrowheads="1"/>
          </p:cNvSpPr>
          <p:nvPr/>
        </p:nvSpPr>
        <p:spPr bwMode="auto">
          <a:xfrm>
            <a:off x="5940425" y="177800"/>
            <a:ext cx="295275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200" b="1">
                <a:solidFill>
                  <a:schemeClr val="tx1"/>
                </a:solidFill>
                <a:latin typeface="Arial" charset="0"/>
              </a:defRPr>
            </a:lvl1pPr>
            <a:lvl2pPr marL="742950" indent="-285750" eaLnBrk="0" hangingPunct="0">
              <a:defRPr sz="2200" b="1">
                <a:solidFill>
                  <a:schemeClr val="tx1"/>
                </a:solidFill>
                <a:latin typeface="Arial" charset="0"/>
              </a:defRPr>
            </a:lvl2pPr>
            <a:lvl3pPr marL="1143000" indent="-228600" eaLnBrk="0" hangingPunct="0">
              <a:defRPr sz="2200" b="1">
                <a:solidFill>
                  <a:schemeClr val="tx1"/>
                </a:solidFill>
                <a:latin typeface="Arial" charset="0"/>
              </a:defRPr>
            </a:lvl3pPr>
            <a:lvl4pPr marL="1600200" indent="-228600" eaLnBrk="0" hangingPunct="0">
              <a:defRPr sz="2200" b="1">
                <a:solidFill>
                  <a:schemeClr val="tx1"/>
                </a:solidFill>
                <a:latin typeface="Arial" charset="0"/>
              </a:defRPr>
            </a:lvl4pPr>
            <a:lvl5pPr marL="2057400" indent="-228600" eaLnBrk="0" hangingPunct="0">
              <a:defRPr sz="2200" b="1">
                <a:solidFill>
                  <a:schemeClr val="tx1"/>
                </a:solidFill>
                <a:latin typeface="Arial" charset="0"/>
              </a:defRPr>
            </a:lvl5pPr>
            <a:lvl6pPr marL="2514600" indent="-228600" eaLnBrk="0" fontAlgn="base" hangingPunct="0">
              <a:spcBef>
                <a:spcPct val="0"/>
              </a:spcBef>
              <a:spcAft>
                <a:spcPct val="0"/>
              </a:spcAft>
              <a:defRPr sz="2200" b="1">
                <a:solidFill>
                  <a:schemeClr val="tx1"/>
                </a:solidFill>
                <a:latin typeface="Arial" charset="0"/>
              </a:defRPr>
            </a:lvl6pPr>
            <a:lvl7pPr marL="2971800" indent="-228600" eaLnBrk="0" fontAlgn="base" hangingPunct="0">
              <a:spcBef>
                <a:spcPct val="0"/>
              </a:spcBef>
              <a:spcAft>
                <a:spcPct val="0"/>
              </a:spcAft>
              <a:defRPr sz="2200" b="1">
                <a:solidFill>
                  <a:schemeClr val="tx1"/>
                </a:solidFill>
                <a:latin typeface="Arial" charset="0"/>
              </a:defRPr>
            </a:lvl7pPr>
            <a:lvl8pPr marL="3429000" indent="-228600" eaLnBrk="0" fontAlgn="base" hangingPunct="0">
              <a:spcBef>
                <a:spcPct val="0"/>
              </a:spcBef>
              <a:spcAft>
                <a:spcPct val="0"/>
              </a:spcAft>
              <a:defRPr sz="2200" b="1">
                <a:solidFill>
                  <a:schemeClr val="tx1"/>
                </a:solidFill>
                <a:latin typeface="Arial" charset="0"/>
              </a:defRPr>
            </a:lvl8pPr>
            <a:lvl9pPr marL="3886200" indent="-228600" eaLnBrk="0" fontAlgn="base" hangingPunct="0">
              <a:spcBef>
                <a:spcPct val="0"/>
              </a:spcBef>
              <a:spcAft>
                <a:spcPct val="0"/>
              </a:spcAft>
              <a:defRPr sz="2200" b="1">
                <a:solidFill>
                  <a:schemeClr val="tx1"/>
                </a:solidFill>
                <a:latin typeface="Arial" charset="0"/>
              </a:defRPr>
            </a:lvl9pPr>
          </a:lstStyle>
          <a:p>
            <a:pPr algn="ctr" eaLnBrk="1" hangingPunct="1">
              <a:spcBef>
                <a:spcPct val="50000"/>
              </a:spcBef>
            </a:pPr>
            <a:r>
              <a:rPr lang="sr-Latn-CS" sz="2400">
                <a:solidFill>
                  <a:srgbClr val="00FFFF"/>
                </a:solidFill>
              </a:rPr>
              <a:t>Dr Živoslav Tešić </a:t>
            </a:r>
            <a:r>
              <a:rPr lang="sr-Latn-CS" b="0">
                <a:solidFill>
                  <a:srgbClr val="00FFFF"/>
                </a:solidFill>
              </a:rPr>
              <a:t>Hemijski fakultet</a:t>
            </a:r>
            <a:endParaRPr lang="en-US" b="0">
              <a:solidFill>
                <a:srgbClr val="00FFFF"/>
              </a:solidFill>
            </a:endParaRPr>
          </a:p>
        </p:txBody>
      </p:sp>
      <p:graphicFrame>
        <p:nvGraphicFramePr>
          <p:cNvPr id="12290" name="Object 3"/>
          <p:cNvGraphicFramePr>
            <a:graphicFrameLocks noChangeAspect="1"/>
          </p:cNvGraphicFramePr>
          <p:nvPr/>
        </p:nvGraphicFramePr>
        <p:xfrm>
          <a:off x="642938" y="2214563"/>
          <a:ext cx="1755775" cy="755650"/>
        </p:xfrm>
        <a:graphic>
          <a:graphicData uri="http://schemas.openxmlformats.org/presentationml/2006/ole">
            <mc:AlternateContent xmlns:mc="http://schemas.openxmlformats.org/markup-compatibility/2006">
              <mc:Choice xmlns:v="urn:schemas-microsoft-com:vml" Requires="v">
                <p:oleObj spid="_x0000_s15362" name="Equation" r:id="rId4" imgW="1091880" imgH="469800" progId="Equation.3">
                  <p:embed/>
                </p:oleObj>
              </mc:Choice>
              <mc:Fallback>
                <p:oleObj name="Equation" r:id="rId4" imgW="1091880" imgH="4698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2938" y="2214563"/>
                        <a:ext cx="1755775" cy="755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292" name="Rectangle 4"/>
          <p:cNvSpPr>
            <a:spLocks noChangeArrowheads="1"/>
          </p:cNvSpPr>
          <p:nvPr/>
        </p:nvSpPr>
        <p:spPr bwMode="auto">
          <a:xfrm>
            <a:off x="4143375" y="2071688"/>
            <a:ext cx="428625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hangingPunct="0"/>
            <a:r>
              <a:rPr lang="en-US" sz="1800">
                <a:latin typeface="Times New Roman" pitchFamily="18" charset="0"/>
                <a:ea typeface="Calibri" pitchFamily="34" charset="0"/>
                <a:cs typeface="Times New Roman" pitchFamily="18" charset="0"/>
              </a:rPr>
              <a:t>A </a:t>
            </a:r>
            <a:r>
              <a:rPr lang="en-US" sz="1800">
                <a:latin typeface="Calibri" pitchFamily="34" charset="0"/>
                <a:ea typeface="Calibri" pitchFamily="34" charset="0"/>
                <a:cs typeface="Times New Roman" pitchFamily="18" charset="0"/>
              </a:rPr>
              <a:t>–</a:t>
            </a:r>
            <a:r>
              <a:rPr lang="en-US" sz="1800">
                <a:latin typeface="Times New Roman" pitchFamily="18" charset="0"/>
                <a:ea typeface="Calibri" pitchFamily="34" charset="0"/>
                <a:cs typeface="Times New Roman" pitchFamily="18" charset="0"/>
              </a:rPr>
              <a:t> term vrtložne difuzije</a:t>
            </a:r>
            <a:endParaRPr lang="en-US" sz="900">
              <a:ea typeface="Calibri" pitchFamily="34" charset="0"/>
              <a:cs typeface="Times New Roman" pitchFamily="18" charset="0"/>
            </a:endParaRPr>
          </a:p>
          <a:p>
            <a:pPr eaLnBrk="0" hangingPunct="0"/>
            <a:r>
              <a:rPr lang="en-US" sz="1800">
                <a:latin typeface="Times New Roman" pitchFamily="18" charset="0"/>
                <a:ea typeface="Calibri" pitchFamily="34" charset="0"/>
                <a:cs typeface="Times New Roman" pitchFamily="18" charset="0"/>
              </a:rPr>
              <a:t>B/U longitudinalna difuzija</a:t>
            </a:r>
            <a:endParaRPr lang="en-US" sz="900">
              <a:ea typeface="Calibri" pitchFamily="34" charset="0"/>
              <a:cs typeface="Times New Roman" pitchFamily="18" charset="0"/>
            </a:endParaRPr>
          </a:p>
          <a:p>
            <a:pPr eaLnBrk="0" hangingPunct="0"/>
            <a:r>
              <a:rPr lang="en-US" sz="1800">
                <a:latin typeface="Times New Roman" pitchFamily="18" charset="0"/>
                <a:ea typeface="Calibri" pitchFamily="34" charset="0"/>
                <a:cs typeface="Times New Roman" pitchFamily="18" charset="0"/>
              </a:rPr>
              <a:t>CU term otporu transfera masa</a:t>
            </a:r>
            <a:endParaRPr lang="en-US">
              <a:ea typeface="Calibri" pitchFamily="34" charset="0"/>
              <a:cs typeface="Times New Roman" pitchFamily="18" charset="0"/>
            </a:endParaRPr>
          </a:p>
        </p:txBody>
      </p:sp>
      <p:pic>
        <p:nvPicPr>
          <p:cNvPr id="12293"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5536" y="3429000"/>
            <a:ext cx="5292725" cy="242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C:\Users\dejan\Desktop\1.emf"/>
          <p:cNvPicPr/>
          <p:nvPr/>
        </p:nvPicPr>
        <p:blipFill>
          <a:blip r:embed="rId7" cstate="print"/>
          <a:srcRect/>
          <a:stretch>
            <a:fillRect/>
          </a:stretch>
        </p:blipFill>
        <p:spPr bwMode="auto">
          <a:xfrm>
            <a:off x="6156176" y="3645024"/>
            <a:ext cx="2289457" cy="2212851"/>
          </a:xfrm>
          <a:prstGeom prst="rect">
            <a:avLst/>
          </a:prstGeom>
          <a:noFill/>
          <a:ln w="9525">
            <a:noFill/>
            <a:miter lim="800000"/>
            <a:headEnd/>
            <a:tailEnd/>
          </a:ln>
        </p:spPr>
      </p:pic>
    </p:spTree>
    <p:extLst>
      <p:ext uri="{BB962C8B-B14F-4D97-AF65-F5344CB8AC3E}">
        <p14:creationId xmlns:p14="http://schemas.microsoft.com/office/powerpoint/2010/main" val="3950226324"/>
      </p:ext>
    </p:extLst>
  </p:cSld>
  <p:clrMapOvr>
    <a:masterClrMapping/>
  </p:clrMapOvr>
  <p:transition spd="med">
    <p:wheel spokes="8"/>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Text Box 2"/>
          <p:cNvSpPr txBox="1">
            <a:spLocks noChangeArrowheads="1"/>
          </p:cNvSpPr>
          <p:nvPr/>
        </p:nvSpPr>
        <p:spPr bwMode="auto">
          <a:xfrm>
            <a:off x="5940425" y="177800"/>
            <a:ext cx="295275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200" b="1">
                <a:solidFill>
                  <a:schemeClr val="tx1"/>
                </a:solidFill>
                <a:latin typeface="Arial" charset="0"/>
              </a:defRPr>
            </a:lvl1pPr>
            <a:lvl2pPr marL="742950" indent="-285750" eaLnBrk="0" hangingPunct="0">
              <a:defRPr sz="2200" b="1">
                <a:solidFill>
                  <a:schemeClr val="tx1"/>
                </a:solidFill>
                <a:latin typeface="Arial" charset="0"/>
              </a:defRPr>
            </a:lvl2pPr>
            <a:lvl3pPr marL="1143000" indent="-228600" eaLnBrk="0" hangingPunct="0">
              <a:defRPr sz="2200" b="1">
                <a:solidFill>
                  <a:schemeClr val="tx1"/>
                </a:solidFill>
                <a:latin typeface="Arial" charset="0"/>
              </a:defRPr>
            </a:lvl3pPr>
            <a:lvl4pPr marL="1600200" indent="-228600" eaLnBrk="0" hangingPunct="0">
              <a:defRPr sz="2200" b="1">
                <a:solidFill>
                  <a:schemeClr val="tx1"/>
                </a:solidFill>
                <a:latin typeface="Arial" charset="0"/>
              </a:defRPr>
            </a:lvl4pPr>
            <a:lvl5pPr marL="2057400" indent="-228600" eaLnBrk="0" hangingPunct="0">
              <a:defRPr sz="2200" b="1">
                <a:solidFill>
                  <a:schemeClr val="tx1"/>
                </a:solidFill>
                <a:latin typeface="Arial" charset="0"/>
              </a:defRPr>
            </a:lvl5pPr>
            <a:lvl6pPr marL="2514600" indent="-228600" eaLnBrk="0" fontAlgn="base" hangingPunct="0">
              <a:spcBef>
                <a:spcPct val="0"/>
              </a:spcBef>
              <a:spcAft>
                <a:spcPct val="0"/>
              </a:spcAft>
              <a:defRPr sz="2200" b="1">
                <a:solidFill>
                  <a:schemeClr val="tx1"/>
                </a:solidFill>
                <a:latin typeface="Arial" charset="0"/>
              </a:defRPr>
            </a:lvl6pPr>
            <a:lvl7pPr marL="2971800" indent="-228600" eaLnBrk="0" fontAlgn="base" hangingPunct="0">
              <a:spcBef>
                <a:spcPct val="0"/>
              </a:spcBef>
              <a:spcAft>
                <a:spcPct val="0"/>
              </a:spcAft>
              <a:defRPr sz="2200" b="1">
                <a:solidFill>
                  <a:schemeClr val="tx1"/>
                </a:solidFill>
                <a:latin typeface="Arial" charset="0"/>
              </a:defRPr>
            </a:lvl7pPr>
            <a:lvl8pPr marL="3429000" indent="-228600" eaLnBrk="0" fontAlgn="base" hangingPunct="0">
              <a:spcBef>
                <a:spcPct val="0"/>
              </a:spcBef>
              <a:spcAft>
                <a:spcPct val="0"/>
              </a:spcAft>
              <a:defRPr sz="2200" b="1">
                <a:solidFill>
                  <a:schemeClr val="tx1"/>
                </a:solidFill>
                <a:latin typeface="Arial" charset="0"/>
              </a:defRPr>
            </a:lvl8pPr>
            <a:lvl9pPr marL="3886200" indent="-228600" eaLnBrk="0" fontAlgn="base" hangingPunct="0">
              <a:spcBef>
                <a:spcPct val="0"/>
              </a:spcBef>
              <a:spcAft>
                <a:spcPct val="0"/>
              </a:spcAft>
              <a:defRPr sz="2200" b="1">
                <a:solidFill>
                  <a:schemeClr val="tx1"/>
                </a:solidFill>
                <a:latin typeface="Arial" charset="0"/>
              </a:defRPr>
            </a:lvl9pPr>
          </a:lstStyle>
          <a:p>
            <a:pPr algn="ctr" eaLnBrk="1" hangingPunct="1">
              <a:spcBef>
                <a:spcPct val="50000"/>
              </a:spcBef>
            </a:pPr>
            <a:r>
              <a:rPr lang="sr-Latn-CS" sz="2400" dirty="0">
                <a:solidFill>
                  <a:srgbClr val="00FFFF"/>
                </a:solidFill>
              </a:rPr>
              <a:t>Dr Živoslav Tešić </a:t>
            </a:r>
            <a:r>
              <a:rPr lang="sr-Latn-CS" b="0" dirty="0">
                <a:solidFill>
                  <a:srgbClr val="00FFFF"/>
                </a:solidFill>
              </a:rPr>
              <a:t>Hemijski fakultet</a:t>
            </a:r>
            <a:endParaRPr lang="en-US" b="0" dirty="0">
              <a:solidFill>
                <a:srgbClr val="00FFFF"/>
              </a:solidFill>
            </a:endParaRPr>
          </a:p>
        </p:txBody>
      </p:sp>
      <p:pic>
        <p:nvPicPr>
          <p:cNvPr id="13317" name="Picture 7" descr="Hrom_Petn_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7900" y="3789363"/>
            <a:ext cx="4032250" cy="243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8" name="Picture 8" descr="Hrom_Petn_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8625" y="2071688"/>
            <a:ext cx="3816350" cy="210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9" name="Rectangle 5"/>
          <p:cNvSpPr>
            <a:spLocks noChangeArrowheads="1"/>
          </p:cNvSpPr>
          <p:nvPr/>
        </p:nvSpPr>
        <p:spPr bwMode="auto">
          <a:xfrm>
            <a:off x="4929188" y="1500188"/>
            <a:ext cx="3500437" cy="140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a:lnSpc>
                <a:spcPct val="50000"/>
              </a:lnSpc>
              <a:spcBef>
                <a:spcPct val="50000"/>
              </a:spcBef>
            </a:pPr>
            <a:r>
              <a:rPr lang="sr-Latn-CS" sz="2400">
                <a:solidFill>
                  <a:schemeClr val="tx2"/>
                </a:solidFill>
                <a:latin typeface="Times New Roman" pitchFamily="18" charset="0"/>
              </a:rPr>
              <a:t>Tri tipa izotermi:</a:t>
            </a:r>
          </a:p>
          <a:p>
            <a:pPr marL="342900" indent="-342900">
              <a:lnSpc>
                <a:spcPct val="50000"/>
              </a:lnSpc>
              <a:spcBef>
                <a:spcPct val="50000"/>
              </a:spcBef>
              <a:buFontTx/>
              <a:buAutoNum type="alphaLcParenR"/>
            </a:pPr>
            <a:r>
              <a:rPr lang="sr-Latn-CS" sz="2400">
                <a:solidFill>
                  <a:schemeClr val="tx2"/>
                </a:solidFill>
                <a:latin typeface="Times New Roman" pitchFamily="18" charset="0"/>
              </a:rPr>
              <a:t>Linearna,</a:t>
            </a:r>
          </a:p>
          <a:p>
            <a:pPr marL="342900" indent="-342900">
              <a:lnSpc>
                <a:spcPct val="50000"/>
              </a:lnSpc>
              <a:spcBef>
                <a:spcPct val="50000"/>
              </a:spcBef>
              <a:buFontTx/>
              <a:buAutoNum type="alphaLcParenR"/>
            </a:pPr>
            <a:r>
              <a:rPr lang="sr-Latn-CS" sz="2400">
                <a:solidFill>
                  <a:schemeClr val="tx2"/>
                </a:solidFill>
                <a:latin typeface="Times New Roman" pitchFamily="18" charset="0"/>
              </a:rPr>
              <a:t>Langmuir – ova,</a:t>
            </a:r>
          </a:p>
          <a:p>
            <a:pPr marL="342900" indent="-342900">
              <a:lnSpc>
                <a:spcPct val="50000"/>
              </a:lnSpc>
              <a:spcBef>
                <a:spcPct val="50000"/>
              </a:spcBef>
              <a:buFontTx/>
              <a:buAutoNum type="alphaLcParenR"/>
            </a:pPr>
            <a:r>
              <a:rPr lang="sr-Latn-CS" sz="2400">
                <a:solidFill>
                  <a:schemeClr val="tx2"/>
                </a:solidFill>
                <a:latin typeface="Times New Roman" pitchFamily="18" charset="0"/>
              </a:rPr>
              <a:t>Anti – Langmuir - ova</a:t>
            </a:r>
            <a:endParaRPr lang="en-US" sz="2400">
              <a:solidFill>
                <a:schemeClr val="tx2"/>
              </a:solidFill>
              <a:latin typeface="Times New Roman" pitchFamily="18" charset="0"/>
            </a:endParaRPr>
          </a:p>
        </p:txBody>
      </p:sp>
      <p:sp>
        <p:nvSpPr>
          <p:cNvPr id="13320" name="Rectangle 6"/>
          <p:cNvSpPr>
            <a:spLocks noChangeArrowheads="1"/>
          </p:cNvSpPr>
          <p:nvPr/>
        </p:nvSpPr>
        <p:spPr bwMode="auto">
          <a:xfrm>
            <a:off x="428625" y="4429125"/>
            <a:ext cx="4071938"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a:lnSpc>
                <a:spcPct val="50000"/>
              </a:lnSpc>
              <a:spcBef>
                <a:spcPct val="50000"/>
              </a:spcBef>
            </a:pPr>
            <a:r>
              <a:rPr lang="sr-Latn-CS" sz="2400">
                <a:solidFill>
                  <a:srgbClr val="003300"/>
                </a:solidFill>
                <a:latin typeface="Times New Roman" pitchFamily="18" charset="0"/>
              </a:rPr>
              <a:t>Oblik pika koji odgovara određenoj izotermi:</a:t>
            </a:r>
          </a:p>
          <a:p>
            <a:pPr marL="342900" indent="-342900">
              <a:lnSpc>
                <a:spcPct val="50000"/>
              </a:lnSpc>
              <a:spcBef>
                <a:spcPct val="50000"/>
              </a:spcBef>
              <a:buFontTx/>
              <a:buAutoNum type="alphaLcParenR"/>
            </a:pPr>
            <a:r>
              <a:rPr lang="sr-Latn-CS" sz="2400">
                <a:solidFill>
                  <a:srgbClr val="003300"/>
                </a:solidFill>
                <a:latin typeface="Times New Roman" pitchFamily="18" charset="0"/>
              </a:rPr>
              <a:t>Linearni,</a:t>
            </a:r>
          </a:p>
          <a:p>
            <a:pPr marL="342900" indent="-342900">
              <a:lnSpc>
                <a:spcPct val="50000"/>
              </a:lnSpc>
              <a:spcBef>
                <a:spcPct val="50000"/>
              </a:spcBef>
              <a:buFontTx/>
              <a:buAutoNum type="alphaLcParenR"/>
            </a:pPr>
            <a:r>
              <a:rPr lang="sr-Latn-CS" sz="2400">
                <a:solidFill>
                  <a:srgbClr val="003300"/>
                </a:solidFill>
                <a:latin typeface="Times New Roman" pitchFamily="18" charset="0"/>
              </a:rPr>
              <a:t>Langmuir – ov,</a:t>
            </a:r>
          </a:p>
          <a:p>
            <a:pPr marL="342900" indent="-342900">
              <a:lnSpc>
                <a:spcPct val="50000"/>
              </a:lnSpc>
              <a:spcBef>
                <a:spcPct val="50000"/>
              </a:spcBef>
              <a:buFontTx/>
              <a:buAutoNum type="alphaLcParenR"/>
            </a:pPr>
            <a:r>
              <a:rPr lang="sr-Latn-CS" sz="2400">
                <a:solidFill>
                  <a:srgbClr val="003300"/>
                </a:solidFill>
                <a:latin typeface="Times New Roman" pitchFamily="18" charset="0"/>
              </a:rPr>
              <a:t>Anti – Langmuir – ov.</a:t>
            </a:r>
            <a:endParaRPr lang="en-US" sz="2400">
              <a:solidFill>
                <a:srgbClr val="003300"/>
              </a:solidFill>
              <a:latin typeface="Times New Roman" pitchFamily="18" charset="0"/>
            </a:endParaRPr>
          </a:p>
        </p:txBody>
      </p:sp>
      <p:sp>
        <p:nvSpPr>
          <p:cNvPr id="13321" name="Rectangle 7"/>
          <p:cNvSpPr>
            <a:spLocks noChangeArrowheads="1"/>
          </p:cNvSpPr>
          <p:nvPr/>
        </p:nvSpPr>
        <p:spPr bwMode="auto">
          <a:xfrm>
            <a:off x="142875" y="142875"/>
            <a:ext cx="4572000"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sr-Latn-CS" sz="2000" baseline="-30000">
                <a:latin typeface="Times New Roman" pitchFamily="18" charset="0"/>
                <a:ea typeface="Calibri" pitchFamily="34" charset="0"/>
                <a:cs typeface="Times New Roman" pitchFamily="18" charset="0"/>
              </a:rPr>
              <a:t>OSTALI FAKTORI KOJI UTIČU NA </a:t>
            </a:r>
            <a:r>
              <a:rPr lang="sr-Latn-CS" sz="2000" baseline="-30000">
                <a:latin typeface="Calibri" pitchFamily="34" charset="0"/>
                <a:ea typeface="Calibri" pitchFamily="34" charset="0"/>
                <a:cs typeface="Times New Roman" pitchFamily="18" charset="0"/>
              </a:rPr>
              <a:t>Š</a:t>
            </a:r>
            <a:r>
              <a:rPr lang="sr-Latn-CS" sz="2000" baseline="-30000">
                <a:latin typeface="Times New Roman" pitchFamily="18" charset="0"/>
                <a:ea typeface="Calibri" pitchFamily="34" charset="0"/>
                <a:cs typeface="Times New Roman" pitchFamily="18" charset="0"/>
              </a:rPr>
              <a:t>IRENJE ZONA</a:t>
            </a:r>
            <a:endParaRPr lang="en-US" sz="800">
              <a:ea typeface="Calibri" pitchFamily="34" charset="0"/>
              <a:cs typeface="Times New Roman" pitchFamily="18" charset="0"/>
            </a:endParaRPr>
          </a:p>
          <a:p>
            <a:pPr eaLnBrk="0" hangingPunct="0"/>
            <a:r>
              <a:rPr lang="sr-Latn-CS" sz="1800" i="1" baseline="-30000">
                <a:latin typeface="Times New Roman" pitchFamily="18" charset="0"/>
                <a:ea typeface="Calibri" pitchFamily="34" charset="0"/>
                <a:cs typeface="Times New Roman" pitchFamily="18" charset="0"/>
              </a:rPr>
              <a:t>Nelinearne izoterme</a:t>
            </a:r>
            <a:endParaRPr lang="sr-Latn-CS" sz="2000">
              <a:ea typeface="Calibri" pitchFamily="34" charset="0"/>
              <a:cs typeface="Times New Roman" pitchFamily="18" charset="0"/>
            </a:endParaRPr>
          </a:p>
        </p:txBody>
      </p:sp>
      <p:graphicFrame>
        <p:nvGraphicFramePr>
          <p:cNvPr id="13314" name="Object 4"/>
          <p:cNvGraphicFramePr>
            <a:graphicFrameLocks noChangeAspect="1"/>
          </p:cNvGraphicFramePr>
          <p:nvPr/>
        </p:nvGraphicFramePr>
        <p:xfrm>
          <a:off x="142875" y="928688"/>
          <a:ext cx="1798638" cy="877887"/>
        </p:xfrm>
        <a:graphic>
          <a:graphicData uri="http://schemas.openxmlformats.org/presentationml/2006/ole">
            <mc:AlternateContent xmlns:mc="http://schemas.openxmlformats.org/markup-compatibility/2006">
              <mc:Choice xmlns:v="urn:schemas-microsoft-com:vml" Requires="v">
                <p:oleObj spid="_x0000_s16386" name="Equation" r:id="rId6" imgW="1066680" imgH="520560" progId="Equation.3">
                  <p:embed/>
                </p:oleObj>
              </mc:Choice>
              <mc:Fallback>
                <p:oleObj name="Equation" r:id="rId6" imgW="1066680" imgH="52056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2875" y="928688"/>
                        <a:ext cx="1798638" cy="877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315" name="Object 5"/>
          <p:cNvGraphicFramePr>
            <a:graphicFrameLocks noChangeAspect="1"/>
          </p:cNvGraphicFramePr>
          <p:nvPr/>
        </p:nvGraphicFramePr>
        <p:xfrm>
          <a:off x="2643188" y="928688"/>
          <a:ext cx="1593850" cy="860425"/>
        </p:xfrm>
        <a:graphic>
          <a:graphicData uri="http://schemas.openxmlformats.org/presentationml/2006/ole">
            <mc:AlternateContent xmlns:mc="http://schemas.openxmlformats.org/markup-compatibility/2006">
              <mc:Choice xmlns:v="urn:schemas-microsoft-com:vml" Requires="v">
                <p:oleObj spid="_x0000_s16387" name="Equation" r:id="rId8" imgW="799920" imgH="431640" progId="Equation.3">
                  <p:embed/>
                </p:oleObj>
              </mc:Choice>
              <mc:Fallback>
                <p:oleObj name="Equation" r:id="rId8" imgW="799920" imgH="43164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643188" y="928688"/>
                        <a:ext cx="1593850" cy="860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257643977"/>
      </p:ext>
    </p:extLst>
  </p:cSld>
  <p:clrMapOvr>
    <a:masterClrMapping/>
  </p:clrMapOvr>
  <p:transition spd="med">
    <p:wheel spokes="8"/>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5940425" y="177800"/>
            <a:ext cx="295275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200" b="1">
                <a:solidFill>
                  <a:schemeClr val="tx1"/>
                </a:solidFill>
                <a:latin typeface="Arial" charset="0"/>
              </a:defRPr>
            </a:lvl1pPr>
            <a:lvl2pPr marL="742950" indent="-285750" eaLnBrk="0" hangingPunct="0">
              <a:defRPr sz="2200" b="1">
                <a:solidFill>
                  <a:schemeClr val="tx1"/>
                </a:solidFill>
                <a:latin typeface="Arial" charset="0"/>
              </a:defRPr>
            </a:lvl2pPr>
            <a:lvl3pPr marL="1143000" indent="-228600" eaLnBrk="0" hangingPunct="0">
              <a:defRPr sz="2200" b="1">
                <a:solidFill>
                  <a:schemeClr val="tx1"/>
                </a:solidFill>
                <a:latin typeface="Arial" charset="0"/>
              </a:defRPr>
            </a:lvl3pPr>
            <a:lvl4pPr marL="1600200" indent="-228600" eaLnBrk="0" hangingPunct="0">
              <a:defRPr sz="2200" b="1">
                <a:solidFill>
                  <a:schemeClr val="tx1"/>
                </a:solidFill>
                <a:latin typeface="Arial" charset="0"/>
              </a:defRPr>
            </a:lvl4pPr>
            <a:lvl5pPr marL="2057400" indent="-228600" eaLnBrk="0" hangingPunct="0">
              <a:defRPr sz="2200" b="1">
                <a:solidFill>
                  <a:schemeClr val="tx1"/>
                </a:solidFill>
                <a:latin typeface="Arial" charset="0"/>
              </a:defRPr>
            </a:lvl5pPr>
            <a:lvl6pPr marL="2514600" indent="-228600" eaLnBrk="0" fontAlgn="base" hangingPunct="0">
              <a:spcBef>
                <a:spcPct val="0"/>
              </a:spcBef>
              <a:spcAft>
                <a:spcPct val="0"/>
              </a:spcAft>
              <a:defRPr sz="2200" b="1">
                <a:solidFill>
                  <a:schemeClr val="tx1"/>
                </a:solidFill>
                <a:latin typeface="Arial" charset="0"/>
              </a:defRPr>
            </a:lvl6pPr>
            <a:lvl7pPr marL="2971800" indent="-228600" eaLnBrk="0" fontAlgn="base" hangingPunct="0">
              <a:spcBef>
                <a:spcPct val="0"/>
              </a:spcBef>
              <a:spcAft>
                <a:spcPct val="0"/>
              </a:spcAft>
              <a:defRPr sz="2200" b="1">
                <a:solidFill>
                  <a:schemeClr val="tx1"/>
                </a:solidFill>
                <a:latin typeface="Arial" charset="0"/>
              </a:defRPr>
            </a:lvl7pPr>
            <a:lvl8pPr marL="3429000" indent="-228600" eaLnBrk="0" fontAlgn="base" hangingPunct="0">
              <a:spcBef>
                <a:spcPct val="0"/>
              </a:spcBef>
              <a:spcAft>
                <a:spcPct val="0"/>
              </a:spcAft>
              <a:defRPr sz="2200" b="1">
                <a:solidFill>
                  <a:schemeClr val="tx1"/>
                </a:solidFill>
                <a:latin typeface="Arial" charset="0"/>
              </a:defRPr>
            </a:lvl8pPr>
            <a:lvl9pPr marL="3886200" indent="-228600" eaLnBrk="0" fontAlgn="base" hangingPunct="0">
              <a:spcBef>
                <a:spcPct val="0"/>
              </a:spcBef>
              <a:spcAft>
                <a:spcPct val="0"/>
              </a:spcAft>
              <a:defRPr sz="2200" b="1">
                <a:solidFill>
                  <a:schemeClr val="tx1"/>
                </a:solidFill>
                <a:latin typeface="Arial" charset="0"/>
              </a:defRPr>
            </a:lvl9pPr>
          </a:lstStyle>
          <a:p>
            <a:pPr algn="ctr" eaLnBrk="1" hangingPunct="1">
              <a:spcBef>
                <a:spcPct val="50000"/>
              </a:spcBef>
            </a:pPr>
            <a:r>
              <a:rPr lang="sr-Latn-CS" sz="2400">
                <a:solidFill>
                  <a:srgbClr val="00FFFF"/>
                </a:solidFill>
              </a:rPr>
              <a:t>Dr Živoslav Tešić </a:t>
            </a:r>
            <a:r>
              <a:rPr lang="sr-Latn-CS" b="0">
                <a:solidFill>
                  <a:srgbClr val="00FFFF"/>
                </a:solidFill>
              </a:rPr>
              <a:t>Hemijski fakultet</a:t>
            </a:r>
            <a:endParaRPr lang="en-US" b="0">
              <a:solidFill>
                <a:srgbClr val="00FFFF"/>
              </a:solidFill>
            </a:endParaRPr>
          </a:p>
        </p:txBody>
      </p:sp>
      <p:sp>
        <p:nvSpPr>
          <p:cNvPr id="17411" name="Rectangle 2"/>
          <p:cNvSpPr>
            <a:spLocks noChangeArrowheads="1"/>
          </p:cNvSpPr>
          <p:nvPr/>
        </p:nvSpPr>
        <p:spPr bwMode="auto">
          <a:xfrm>
            <a:off x="571500" y="1214438"/>
            <a:ext cx="23082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sr-Latn-CS" sz="2000">
                <a:solidFill>
                  <a:srgbClr val="003300"/>
                </a:solidFill>
                <a:latin typeface="Times New Roman" pitchFamily="18" charset="0"/>
              </a:rPr>
              <a:t>Anti -Langmuirova</a:t>
            </a:r>
            <a:endParaRPr lang="en-US"/>
          </a:p>
        </p:txBody>
      </p:sp>
      <p:pic>
        <p:nvPicPr>
          <p:cNvPr id="17412" name="Picture 3" descr="5.t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0063" y="3214688"/>
            <a:ext cx="3929062" cy="2309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Picture 4" descr="6.t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86313" y="2071688"/>
            <a:ext cx="3657600" cy="216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4" name="Picture 5" descr="7.t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000750" y="4357688"/>
            <a:ext cx="2087563" cy="224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8060481"/>
      </p:ext>
    </p:extLst>
  </p:cSld>
  <p:clrMapOvr>
    <a:masterClrMapping/>
  </p:clrMapOvr>
  <p:transition spd="med">
    <p:wheel spokes="8"/>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Text Box 2"/>
          <p:cNvSpPr txBox="1">
            <a:spLocks noChangeArrowheads="1"/>
          </p:cNvSpPr>
          <p:nvPr/>
        </p:nvSpPr>
        <p:spPr bwMode="auto">
          <a:xfrm>
            <a:off x="5940425" y="177800"/>
            <a:ext cx="295275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200" b="1">
                <a:solidFill>
                  <a:schemeClr val="tx1"/>
                </a:solidFill>
                <a:latin typeface="Arial" charset="0"/>
              </a:defRPr>
            </a:lvl1pPr>
            <a:lvl2pPr marL="742950" indent="-285750" eaLnBrk="0" hangingPunct="0">
              <a:defRPr sz="2200" b="1">
                <a:solidFill>
                  <a:schemeClr val="tx1"/>
                </a:solidFill>
                <a:latin typeface="Arial" charset="0"/>
              </a:defRPr>
            </a:lvl2pPr>
            <a:lvl3pPr marL="1143000" indent="-228600" eaLnBrk="0" hangingPunct="0">
              <a:defRPr sz="2200" b="1">
                <a:solidFill>
                  <a:schemeClr val="tx1"/>
                </a:solidFill>
                <a:latin typeface="Arial" charset="0"/>
              </a:defRPr>
            </a:lvl3pPr>
            <a:lvl4pPr marL="1600200" indent="-228600" eaLnBrk="0" hangingPunct="0">
              <a:defRPr sz="2200" b="1">
                <a:solidFill>
                  <a:schemeClr val="tx1"/>
                </a:solidFill>
                <a:latin typeface="Arial" charset="0"/>
              </a:defRPr>
            </a:lvl4pPr>
            <a:lvl5pPr marL="2057400" indent="-228600" eaLnBrk="0" hangingPunct="0">
              <a:defRPr sz="2200" b="1">
                <a:solidFill>
                  <a:schemeClr val="tx1"/>
                </a:solidFill>
                <a:latin typeface="Arial" charset="0"/>
              </a:defRPr>
            </a:lvl5pPr>
            <a:lvl6pPr marL="2514600" indent="-228600" eaLnBrk="0" fontAlgn="base" hangingPunct="0">
              <a:spcBef>
                <a:spcPct val="0"/>
              </a:spcBef>
              <a:spcAft>
                <a:spcPct val="0"/>
              </a:spcAft>
              <a:defRPr sz="2200" b="1">
                <a:solidFill>
                  <a:schemeClr val="tx1"/>
                </a:solidFill>
                <a:latin typeface="Arial" charset="0"/>
              </a:defRPr>
            </a:lvl6pPr>
            <a:lvl7pPr marL="2971800" indent="-228600" eaLnBrk="0" fontAlgn="base" hangingPunct="0">
              <a:spcBef>
                <a:spcPct val="0"/>
              </a:spcBef>
              <a:spcAft>
                <a:spcPct val="0"/>
              </a:spcAft>
              <a:defRPr sz="2200" b="1">
                <a:solidFill>
                  <a:schemeClr val="tx1"/>
                </a:solidFill>
                <a:latin typeface="Arial" charset="0"/>
              </a:defRPr>
            </a:lvl7pPr>
            <a:lvl8pPr marL="3429000" indent="-228600" eaLnBrk="0" fontAlgn="base" hangingPunct="0">
              <a:spcBef>
                <a:spcPct val="0"/>
              </a:spcBef>
              <a:spcAft>
                <a:spcPct val="0"/>
              </a:spcAft>
              <a:defRPr sz="2200" b="1">
                <a:solidFill>
                  <a:schemeClr val="tx1"/>
                </a:solidFill>
                <a:latin typeface="Arial" charset="0"/>
              </a:defRPr>
            </a:lvl8pPr>
            <a:lvl9pPr marL="3886200" indent="-228600" eaLnBrk="0" fontAlgn="base" hangingPunct="0">
              <a:spcBef>
                <a:spcPct val="0"/>
              </a:spcBef>
              <a:spcAft>
                <a:spcPct val="0"/>
              </a:spcAft>
              <a:defRPr sz="2200" b="1">
                <a:solidFill>
                  <a:schemeClr val="tx1"/>
                </a:solidFill>
                <a:latin typeface="Arial" charset="0"/>
              </a:defRPr>
            </a:lvl9pPr>
          </a:lstStyle>
          <a:p>
            <a:pPr algn="ctr" eaLnBrk="1" hangingPunct="1">
              <a:spcBef>
                <a:spcPct val="50000"/>
              </a:spcBef>
            </a:pPr>
            <a:r>
              <a:rPr lang="sr-Latn-CS" sz="2400">
                <a:solidFill>
                  <a:srgbClr val="00FFFF"/>
                </a:solidFill>
              </a:rPr>
              <a:t>Dr Živoslav Tešić </a:t>
            </a:r>
            <a:r>
              <a:rPr lang="sr-Latn-CS" b="0">
                <a:solidFill>
                  <a:srgbClr val="00FFFF"/>
                </a:solidFill>
              </a:rPr>
              <a:t>Hemijski fakultet</a:t>
            </a:r>
            <a:endParaRPr lang="en-US" b="0">
              <a:solidFill>
                <a:srgbClr val="00FFFF"/>
              </a:solidFill>
            </a:endParaRPr>
          </a:p>
        </p:txBody>
      </p:sp>
      <p:sp>
        <p:nvSpPr>
          <p:cNvPr id="14342" name="Rectangle 1"/>
          <p:cNvSpPr>
            <a:spLocks noChangeArrowheads="1"/>
          </p:cNvSpPr>
          <p:nvPr/>
        </p:nvSpPr>
        <p:spPr bwMode="auto">
          <a:xfrm>
            <a:off x="0" y="1000125"/>
            <a:ext cx="4857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hangingPunct="0"/>
            <a:r>
              <a:rPr lang="sr-Latn-CS" sz="2400" baseline="-30000">
                <a:latin typeface="Calibri" pitchFamily="34" charset="0"/>
                <a:ea typeface="Calibri" pitchFamily="34" charset="0"/>
                <a:cs typeface="Times New Roman" pitchFamily="18" charset="0"/>
              </a:rPr>
              <a:t>Š</a:t>
            </a:r>
            <a:r>
              <a:rPr lang="sr-Latn-CS" sz="2400" baseline="-30000">
                <a:latin typeface="Times New Roman" pitchFamily="18" charset="0"/>
                <a:ea typeface="Calibri" pitchFamily="34" charset="0"/>
                <a:cs typeface="Times New Roman" pitchFamily="18" charset="0"/>
              </a:rPr>
              <a:t>irenje zona usled aktivnih centara</a:t>
            </a:r>
            <a:endParaRPr lang="sr-Latn-CS">
              <a:ea typeface="Calibri" pitchFamily="34" charset="0"/>
              <a:cs typeface="Times New Roman" pitchFamily="18" charset="0"/>
            </a:endParaRPr>
          </a:p>
        </p:txBody>
      </p:sp>
      <p:sp>
        <p:nvSpPr>
          <p:cNvPr id="14343" name="Rectangle 3"/>
          <p:cNvSpPr>
            <a:spLocks noChangeArrowheads="1"/>
          </p:cNvSpPr>
          <p:nvPr/>
        </p:nvSpPr>
        <p:spPr bwMode="auto">
          <a:xfrm>
            <a:off x="0" y="1643063"/>
            <a:ext cx="366553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sr-Latn-CS" baseline="-25000"/>
              <a:t>Uticaj zapremine uzorka na širinu zone</a:t>
            </a:r>
            <a:endParaRPr lang="en-US"/>
          </a:p>
        </p:txBody>
      </p:sp>
      <p:graphicFrame>
        <p:nvGraphicFramePr>
          <p:cNvPr id="14338" name="Object 2"/>
          <p:cNvGraphicFramePr>
            <a:graphicFrameLocks noChangeAspect="1"/>
          </p:cNvGraphicFramePr>
          <p:nvPr/>
        </p:nvGraphicFramePr>
        <p:xfrm>
          <a:off x="1428750" y="2214563"/>
          <a:ext cx="928688" cy="822325"/>
        </p:xfrm>
        <a:graphic>
          <a:graphicData uri="http://schemas.openxmlformats.org/presentationml/2006/ole">
            <mc:AlternateContent xmlns:mc="http://schemas.openxmlformats.org/markup-compatibility/2006">
              <mc:Choice xmlns:v="urn:schemas-microsoft-com:vml" Requires="v">
                <p:oleObj spid="_x0000_s17410" name="Equation" r:id="rId4" imgW="444240" imgH="393480" progId="Equation.3">
                  <p:embed/>
                </p:oleObj>
              </mc:Choice>
              <mc:Fallback>
                <p:oleObj name="Equation" r:id="rId4" imgW="444240" imgH="39348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28750" y="2214563"/>
                        <a:ext cx="928688"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339" name="Object 3"/>
          <p:cNvGraphicFramePr>
            <a:graphicFrameLocks noChangeAspect="1"/>
          </p:cNvGraphicFramePr>
          <p:nvPr/>
        </p:nvGraphicFramePr>
        <p:xfrm>
          <a:off x="1500188" y="3071813"/>
          <a:ext cx="1174750" cy="704850"/>
        </p:xfrm>
        <a:graphic>
          <a:graphicData uri="http://schemas.openxmlformats.org/presentationml/2006/ole">
            <mc:AlternateContent xmlns:mc="http://schemas.openxmlformats.org/markup-compatibility/2006">
              <mc:Choice xmlns:v="urn:schemas-microsoft-com:vml" Requires="v">
                <p:oleObj spid="_x0000_s17411" name="Equation" r:id="rId6" imgW="698400" imgH="419040" progId="Equation.3">
                  <p:embed/>
                </p:oleObj>
              </mc:Choice>
              <mc:Fallback>
                <p:oleObj name="Equation" r:id="rId6" imgW="698400" imgH="41904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00188" y="3071813"/>
                        <a:ext cx="1174750" cy="704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340" name="Object 4"/>
          <p:cNvGraphicFramePr>
            <a:graphicFrameLocks noChangeAspect="1"/>
          </p:cNvGraphicFramePr>
          <p:nvPr/>
        </p:nvGraphicFramePr>
        <p:xfrm>
          <a:off x="1571625" y="4000500"/>
          <a:ext cx="2055813" cy="598488"/>
        </p:xfrm>
        <a:graphic>
          <a:graphicData uri="http://schemas.openxmlformats.org/presentationml/2006/ole">
            <mc:AlternateContent xmlns:mc="http://schemas.openxmlformats.org/markup-compatibility/2006">
              <mc:Choice xmlns:v="urn:schemas-microsoft-com:vml" Requires="v">
                <p:oleObj spid="_x0000_s17412" name="Equation" r:id="rId8" imgW="799920" imgH="241200" progId="Equation.3">
                  <p:embed/>
                </p:oleObj>
              </mc:Choice>
              <mc:Fallback>
                <p:oleObj name="Equation" r:id="rId8" imgW="799920" imgH="2412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71625" y="4000500"/>
                        <a:ext cx="2055813"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344" name="Rectangle 5"/>
          <p:cNvSpPr>
            <a:spLocks noChangeArrowheads="1"/>
          </p:cNvSpPr>
          <p:nvPr/>
        </p:nvSpPr>
        <p:spPr bwMode="auto">
          <a:xfrm>
            <a:off x="4786313" y="2071688"/>
            <a:ext cx="28575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hangingPunct="0"/>
            <a:r>
              <a:rPr lang="sr-Latn-CS" sz="2400" baseline="-30000">
                <a:latin typeface="Times New Roman" pitchFamily="18" charset="0"/>
                <a:ea typeface="Calibri" pitchFamily="34" charset="0"/>
                <a:cs typeface="Times New Roman" pitchFamily="18" charset="0"/>
              </a:rPr>
              <a:t>v </a:t>
            </a:r>
            <a:r>
              <a:rPr lang="sr-Latn-CS" sz="2400" baseline="-30000">
                <a:latin typeface="Calibri" pitchFamily="34" charset="0"/>
                <a:ea typeface="Calibri" pitchFamily="34" charset="0"/>
                <a:cs typeface="Times New Roman" pitchFamily="18" charset="0"/>
              </a:rPr>
              <a:t>–</a:t>
            </a:r>
            <a:r>
              <a:rPr lang="sr-Latn-CS" sz="2400" baseline="-30000">
                <a:latin typeface="Times New Roman" pitchFamily="18" charset="0"/>
                <a:ea typeface="Calibri" pitchFamily="34" charset="0"/>
                <a:cs typeface="Times New Roman" pitchFamily="18" charset="0"/>
              </a:rPr>
              <a:t> zapremina uzorka</a:t>
            </a:r>
            <a:endParaRPr lang="en-US" sz="900">
              <a:ea typeface="Calibri" pitchFamily="34" charset="0"/>
              <a:cs typeface="Times New Roman" pitchFamily="18" charset="0"/>
            </a:endParaRPr>
          </a:p>
          <a:p>
            <a:pPr eaLnBrk="0" hangingPunct="0"/>
            <a:r>
              <a:rPr lang="sr-Latn-CS" sz="2400" baseline="-30000">
                <a:latin typeface="Times New Roman" pitchFamily="18" charset="0"/>
                <a:ea typeface="Calibri" pitchFamily="34" charset="0"/>
                <a:cs typeface="Times New Roman" pitchFamily="18" charset="0"/>
              </a:rPr>
              <a:t>u </a:t>
            </a:r>
            <a:r>
              <a:rPr lang="sr-Latn-CS" sz="2400" baseline="-30000">
                <a:latin typeface="Calibri" pitchFamily="34" charset="0"/>
                <a:ea typeface="Calibri" pitchFamily="34" charset="0"/>
                <a:cs typeface="Times New Roman" pitchFamily="18" charset="0"/>
              </a:rPr>
              <a:t>–</a:t>
            </a:r>
            <a:r>
              <a:rPr lang="sr-Latn-CS" sz="2400" baseline="-30000">
                <a:latin typeface="Times New Roman" pitchFamily="18" charset="0"/>
                <a:ea typeface="Calibri" pitchFamily="34" charset="0"/>
                <a:cs typeface="Times New Roman" pitchFamily="18" charset="0"/>
              </a:rPr>
              <a:t> brzina mobilne faze</a:t>
            </a:r>
            <a:endParaRPr lang="sr-Latn-CS">
              <a:ea typeface="Calibri" pitchFamily="34" charset="0"/>
              <a:cs typeface="Times New Roman" pitchFamily="18" charset="0"/>
            </a:endParaRPr>
          </a:p>
        </p:txBody>
      </p:sp>
      <p:sp>
        <p:nvSpPr>
          <p:cNvPr id="14345" name="Rectangle 8"/>
          <p:cNvSpPr>
            <a:spLocks noChangeArrowheads="1"/>
          </p:cNvSpPr>
          <p:nvPr/>
        </p:nvSpPr>
        <p:spPr bwMode="auto">
          <a:xfrm>
            <a:off x="285750" y="5143500"/>
            <a:ext cx="8501063"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sr-Latn-CS" baseline="-25000"/>
              <a:t>Uticaj konstrukcije hromatografa i zapremine detektora na širenje </a:t>
            </a:r>
            <a:endParaRPr lang="en-US"/>
          </a:p>
        </p:txBody>
      </p:sp>
    </p:spTree>
    <p:extLst>
      <p:ext uri="{BB962C8B-B14F-4D97-AF65-F5344CB8AC3E}">
        <p14:creationId xmlns:p14="http://schemas.microsoft.com/office/powerpoint/2010/main" val="1642312196"/>
      </p:ext>
    </p:extLst>
  </p:cSld>
  <p:clrMapOvr>
    <a:masterClrMapping/>
  </p:clrMapOvr>
  <p:transition spd="med">
    <p:wheel spokes="8"/>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spTree>
    <p:extLst>
      <p:ext uri="{BB962C8B-B14F-4D97-AF65-F5344CB8AC3E}">
        <p14:creationId xmlns:p14="http://schemas.microsoft.com/office/powerpoint/2010/main" val="15437863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spTree>
    <p:extLst>
      <p:ext uri="{BB962C8B-B14F-4D97-AF65-F5344CB8AC3E}">
        <p14:creationId xmlns:p14="http://schemas.microsoft.com/office/powerpoint/2010/main" val="15437863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2075" y="2749550"/>
            <a:ext cx="6419850" cy="1358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81684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spTree>
    <p:extLst>
      <p:ext uri="{BB962C8B-B14F-4D97-AF65-F5344CB8AC3E}">
        <p14:creationId xmlns:p14="http://schemas.microsoft.com/office/powerpoint/2010/main" val="15437863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spTree>
    <p:extLst>
      <p:ext uri="{BB962C8B-B14F-4D97-AF65-F5344CB8AC3E}">
        <p14:creationId xmlns:p14="http://schemas.microsoft.com/office/powerpoint/2010/main" val="15437863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spTree>
    <p:extLst>
      <p:ext uri="{BB962C8B-B14F-4D97-AF65-F5344CB8AC3E}">
        <p14:creationId xmlns:p14="http://schemas.microsoft.com/office/powerpoint/2010/main" val="15437863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spTree>
    <p:extLst>
      <p:ext uri="{BB962C8B-B14F-4D97-AF65-F5344CB8AC3E}">
        <p14:creationId xmlns:p14="http://schemas.microsoft.com/office/powerpoint/2010/main" val="15437863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spTree>
    <p:extLst>
      <p:ext uri="{BB962C8B-B14F-4D97-AF65-F5344CB8AC3E}">
        <p14:creationId xmlns:p14="http://schemas.microsoft.com/office/powerpoint/2010/main" val="15437863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spTree>
    <p:extLst>
      <p:ext uri="{BB962C8B-B14F-4D97-AF65-F5344CB8AC3E}">
        <p14:creationId xmlns:p14="http://schemas.microsoft.com/office/powerpoint/2010/main" val="15437863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spTree>
    <p:extLst>
      <p:ext uri="{BB962C8B-B14F-4D97-AF65-F5344CB8AC3E}">
        <p14:creationId xmlns:p14="http://schemas.microsoft.com/office/powerpoint/2010/main" val="15437863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spTree>
    <p:extLst>
      <p:ext uri="{BB962C8B-B14F-4D97-AF65-F5344CB8AC3E}">
        <p14:creationId xmlns:p14="http://schemas.microsoft.com/office/powerpoint/2010/main" val="15437863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spTree>
    <p:extLst>
      <p:ext uri="{BB962C8B-B14F-4D97-AF65-F5344CB8AC3E}">
        <p14:creationId xmlns:p14="http://schemas.microsoft.com/office/powerpoint/2010/main" val="15437863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spTree>
    <p:extLst>
      <p:ext uri="{BB962C8B-B14F-4D97-AF65-F5344CB8AC3E}">
        <p14:creationId xmlns:p14="http://schemas.microsoft.com/office/powerpoint/2010/main" val="15437863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spTree>
    <p:extLst>
      <p:ext uri="{BB962C8B-B14F-4D97-AF65-F5344CB8AC3E}">
        <p14:creationId xmlns:p14="http://schemas.microsoft.com/office/powerpoint/2010/main" val="15437863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spTree>
    <p:extLst>
      <p:ext uri="{BB962C8B-B14F-4D97-AF65-F5344CB8AC3E}">
        <p14:creationId xmlns:p14="http://schemas.microsoft.com/office/powerpoint/2010/main" val="15437863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spTree>
    <p:extLst>
      <p:ext uri="{BB962C8B-B14F-4D97-AF65-F5344CB8AC3E}">
        <p14:creationId xmlns:p14="http://schemas.microsoft.com/office/powerpoint/2010/main" val="15437863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spTree>
    <p:extLst>
      <p:ext uri="{BB962C8B-B14F-4D97-AF65-F5344CB8AC3E}">
        <p14:creationId xmlns:p14="http://schemas.microsoft.com/office/powerpoint/2010/main" val="15437863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spTree>
    <p:extLst>
      <p:ext uri="{BB962C8B-B14F-4D97-AF65-F5344CB8AC3E}">
        <p14:creationId xmlns:p14="http://schemas.microsoft.com/office/powerpoint/2010/main" val="15437863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spTree>
    <p:extLst>
      <p:ext uri="{BB962C8B-B14F-4D97-AF65-F5344CB8AC3E}">
        <p14:creationId xmlns:p14="http://schemas.microsoft.com/office/powerpoint/2010/main" val="15437863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spTree>
    <p:extLst>
      <p:ext uri="{BB962C8B-B14F-4D97-AF65-F5344CB8AC3E}">
        <p14:creationId xmlns:p14="http://schemas.microsoft.com/office/powerpoint/2010/main" val="15437863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spTree>
    <p:extLst>
      <p:ext uri="{BB962C8B-B14F-4D97-AF65-F5344CB8AC3E}">
        <p14:creationId xmlns:p14="http://schemas.microsoft.com/office/powerpoint/2010/main" val="15437863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spTree>
    <p:extLst>
      <p:ext uri="{BB962C8B-B14F-4D97-AF65-F5344CB8AC3E}">
        <p14:creationId xmlns:p14="http://schemas.microsoft.com/office/powerpoint/2010/main" val="15437863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spTree>
    <p:extLst>
      <p:ext uri="{BB962C8B-B14F-4D97-AF65-F5344CB8AC3E}">
        <p14:creationId xmlns:p14="http://schemas.microsoft.com/office/powerpoint/2010/main" val="154378631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spTree>
    <p:extLst>
      <p:ext uri="{BB962C8B-B14F-4D97-AF65-F5344CB8AC3E}">
        <p14:creationId xmlns:p14="http://schemas.microsoft.com/office/powerpoint/2010/main" val="15437863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spTree>
    <p:extLst>
      <p:ext uri="{BB962C8B-B14F-4D97-AF65-F5344CB8AC3E}">
        <p14:creationId xmlns:p14="http://schemas.microsoft.com/office/powerpoint/2010/main" val="15437863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a:xfrm>
            <a:off x="2339752" y="6237312"/>
            <a:ext cx="4112096" cy="457200"/>
          </a:xfrm>
        </p:spPr>
        <p:txBody>
          <a:bodyPr/>
          <a:lstStyle/>
          <a:p>
            <a:pPr>
              <a:defRPr/>
            </a:pPr>
            <a:r>
              <a:rPr lang="sr-Cyrl-RS" sz="2000" dirty="0" smtClean="0">
                <a:latin typeface="+mj-lt"/>
              </a:rPr>
              <a:t>ООАХ, Школска 201</a:t>
            </a:r>
            <a:r>
              <a:rPr lang="en-US" sz="2000" dirty="0">
                <a:latin typeface="+mj-lt"/>
              </a:rPr>
              <a:t>5</a:t>
            </a:r>
            <a:r>
              <a:rPr lang="sr-Cyrl-RS" sz="2000" dirty="0" smtClean="0">
                <a:latin typeface="+mj-lt"/>
              </a:rPr>
              <a:t>/1</a:t>
            </a:r>
            <a:r>
              <a:rPr lang="en-US" sz="2000" dirty="0">
                <a:latin typeface="+mj-lt"/>
              </a:rPr>
              <a:t>6</a:t>
            </a:r>
            <a:r>
              <a:rPr lang="sr-Cyrl-RS" sz="2000" dirty="0" smtClean="0">
                <a:latin typeface="+mj-lt"/>
              </a:rPr>
              <a:t>. година</a:t>
            </a:r>
            <a:endParaRPr lang="sr-Latn-CS" sz="2000" dirty="0">
              <a:latin typeface="+mj-lt"/>
            </a:endParaRPr>
          </a:p>
        </p:txBody>
      </p:sp>
    </p:spTree>
    <p:extLst>
      <p:ext uri="{BB962C8B-B14F-4D97-AF65-F5344CB8AC3E}">
        <p14:creationId xmlns:p14="http://schemas.microsoft.com/office/powerpoint/2010/main" val="4199990541"/>
      </p:ext>
    </p:extLst>
  </p:cSld>
  <p:clrMapOvr>
    <a:masterClrMapping/>
  </p:clrMapOvr>
</p:sld>
</file>

<file path=ppt/theme/theme1.xml><?xml version="1.0" encoding="utf-8"?>
<a:theme xmlns:a="http://schemas.openxmlformats.org/drawingml/2006/main" name="Balance">
  <a:themeElements>
    <a:clrScheme name="Balance 9">
      <a:dk1>
        <a:srgbClr val="000000"/>
      </a:dk1>
      <a:lt1>
        <a:srgbClr val="FFFFFF"/>
      </a:lt1>
      <a:dk2>
        <a:srgbClr val="00A29E"/>
      </a:dk2>
      <a:lt2>
        <a:srgbClr val="CBCBCB"/>
      </a:lt2>
      <a:accent1>
        <a:srgbClr val="E5E5FF"/>
      </a:accent1>
      <a:accent2>
        <a:srgbClr val="79CD6B"/>
      </a:accent2>
      <a:accent3>
        <a:srgbClr val="FFFFFF"/>
      </a:accent3>
      <a:accent4>
        <a:srgbClr val="000000"/>
      </a:accent4>
      <a:accent5>
        <a:srgbClr val="F0F0FF"/>
      </a:accent5>
      <a:accent6>
        <a:srgbClr val="6DBA60"/>
      </a:accent6>
      <a:hlink>
        <a:srgbClr val="4477DE"/>
      </a:hlink>
      <a:folHlink>
        <a:srgbClr val="65498F"/>
      </a:folHlink>
    </a:clrScheme>
    <a:fontScheme name="Balance">
      <a:majorFont>
        <a:latin typeface="Arial"/>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alance 1">
        <a:dk1>
          <a:srgbClr val="663300"/>
        </a:dk1>
        <a:lt1>
          <a:srgbClr val="FFFFFF"/>
        </a:lt1>
        <a:dk2>
          <a:srgbClr val="996600"/>
        </a:dk2>
        <a:lt2>
          <a:srgbClr val="DBBD71"/>
        </a:lt2>
        <a:accent1>
          <a:srgbClr val="F8A500"/>
        </a:accent1>
        <a:accent2>
          <a:srgbClr val="808000"/>
        </a:accent2>
        <a:accent3>
          <a:srgbClr val="CAB8AA"/>
        </a:accent3>
        <a:accent4>
          <a:srgbClr val="DADADA"/>
        </a:accent4>
        <a:accent5>
          <a:srgbClr val="FBCFAA"/>
        </a:accent5>
        <a:accent6>
          <a:srgbClr val="737300"/>
        </a:accent6>
        <a:hlink>
          <a:srgbClr val="FFCC66"/>
        </a:hlink>
        <a:folHlink>
          <a:srgbClr val="CCA500"/>
        </a:folHlink>
      </a:clrScheme>
      <a:clrMap bg1="dk2" tx1="lt1" bg2="dk1" tx2="lt2" accent1="accent1" accent2="accent2" accent3="accent3" accent4="accent4" accent5="accent5" accent6="accent6" hlink="hlink" folHlink="folHlink"/>
    </a:extraClrScheme>
    <a:extraClrScheme>
      <a:clrScheme name="Balance 2">
        <a:dk1>
          <a:srgbClr val="660000"/>
        </a:dk1>
        <a:lt1>
          <a:srgbClr val="FFFFFF"/>
        </a:lt1>
        <a:dk2>
          <a:srgbClr val="800000"/>
        </a:dk2>
        <a:lt2>
          <a:srgbClr val="FFFFCC"/>
        </a:lt2>
        <a:accent1>
          <a:srgbClr val="CC6600"/>
        </a:accent1>
        <a:accent2>
          <a:srgbClr val="BE7960"/>
        </a:accent2>
        <a:accent3>
          <a:srgbClr val="C0AAAA"/>
        </a:accent3>
        <a:accent4>
          <a:srgbClr val="DADADA"/>
        </a:accent4>
        <a:accent5>
          <a:srgbClr val="E2B8AA"/>
        </a:accent5>
        <a:accent6>
          <a:srgbClr val="AC6D56"/>
        </a:accent6>
        <a:hlink>
          <a:srgbClr val="FFFF99"/>
        </a:hlink>
        <a:folHlink>
          <a:srgbClr val="E5B325"/>
        </a:folHlink>
      </a:clrScheme>
      <a:clrMap bg1="dk2" tx1="lt1" bg2="dk1" tx2="lt2" accent1="accent1" accent2="accent2" accent3="accent3" accent4="accent4" accent5="accent5" accent6="accent6" hlink="hlink" folHlink="folHlink"/>
    </a:extraClrScheme>
    <a:extraClrScheme>
      <a:clrScheme name="Balance 3">
        <a:dk1>
          <a:srgbClr val="003300"/>
        </a:dk1>
        <a:lt1>
          <a:srgbClr val="FFFFFF"/>
        </a:lt1>
        <a:dk2>
          <a:srgbClr val="4D6A2A"/>
        </a:dk2>
        <a:lt2>
          <a:srgbClr val="CCFF99"/>
        </a:lt2>
        <a:accent1>
          <a:srgbClr val="2EB62E"/>
        </a:accent1>
        <a:accent2>
          <a:srgbClr val="527C3A"/>
        </a:accent2>
        <a:accent3>
          <a:srgbClr val="B2B9AC"/>
        </a:accent3>
        <a:accent4>
          <a:srgbClr val="DADADA"/>
        </a:accent4>
        <a:accent5>
          <a:srgbClr val="ADD7AD"/>
        </a:accent5>
        <a:accent6>
          <a:srgbClr val="497034"/>
        </a:accent6>
        <a:hlink>
          <a:srgbClr val="DDD800"/>
        </a:hlink>
        <a:folHlink>
          <a:srgbClr val="009999"/>
        </a:folHlink>
      </a:clrScheme>
      <a:clrMap bg1="dk2" tx1="lt1" bg2="dk1" tx2="lt2" accent1="accent1" accent2="accent2" accent3="accent3" accent4="accent4" accent5="accent5" accent6="accent6" hlink="hlink" folHlink="folHlink"/>
    </a:extraClrScheme>
    <a:extraClrScheme>
      <a:clrScheme name="Balance 4">
        <a:dk1>
          <a:srgbClr val="005A58"/>
        </a:dk1>
        <a:lt1>
          <a:srgbClr val="FFFFFF"/>
        </a:lt1>
        <a:dk2>
          <a:srgbClr val="00716E"/>
        </a:dk2>
        <a:lt2>
          <a:srgbClr val="FFFF99"/>
        </a:lt2>
        <a:accent1>
          <a:srgbClr val="2DB3B0"/>
        </a:accent1>
        <a:accent2>
          <a:srgbClr val="6D6FC7"/>
        </a:accent2>
        <a:accent3>
          <a:srgbClr val="AABBBA"/>
        </a:accent3>
        <a:accent4>
          <a:srgbClr val="DADADA"/>
        </a:accent4>
        <a:accent5>
          <a:srgbClr val="ADD6D4"/>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alance 5">
        <a:dk1>
          <a:srgbClr val="003366"/>
        </a:dk1>
        <a:lt1>
          <a:srgbClr val="FFFFFF"/>
        </a:lt1>
        <a:dk2>
          <a:srgbClr val="2B5481"/>
        </a:dk2>
        <a:lt2>
          <a:srgbClr val="E5FFFF"/>
        </a:lt2>
        <a:accent1>
          <a:srgbClr val="336699"/>
        </a:accent1>
        <a:accent2>
          <a:srgbClr val="00B000"/>
        </a:accent2>
        <a:accent3>
          <a:srgbClr val="ACB3C1"/>
        </a:accent3>
        <a:accent4>
          <a:srgbClr val="DADADA"/>
        </a:accent4>
        <a:accent5>
          <a:srgbClr val="ADB8CA"/>
        </a:accent5>
        <a:accent6>
          <a:srgbClr val="009F00"/>
        </a:accent6>
        <a:hlink>
          <a:srgbClr val="00CCFF"/>
        </a:hlink>
        <a:folHlink>
          <a:srgbClr val="B5FFFB"/>
        </a:folHlink>
      </a:clrScheme>
      <a:clrMap bg1="dk2" tx1="lt1" bg2="dk1" tx2="lt2" accent1="accent1" accent2="accent2" accent3="accent3" accent4="accent4" accent5="accent5" accent6="accent6" hlink="hlink" folHlink="folHlink"/>
    </a:extraClrScheme>
    <a:extraClrScheme>
      <a:clrScheme name="Balance 6">
        <a:dk1>
          <a:srgbClr val="2F2D25"/>
        </a:dk1>
        <a:lt1>
          <a:srgbClr val="FFFFFF"/>
        </a:lt1>
        <a:dk2>
          <a:srgbClr val="656151"/>
        </a:dk2>
        <a:lt2>
          <a:srgbClr val="FFFFCC"/>
        </a:lt2>
        <a:accent1>
          <a:srgbClr val="818173"/>
        </a:accent1>
        <a:accent2>
          <a:srgbClr val="809EA8"/>
        </a:accent2>
        <a:accent3>
          <a:srgbClr val="B8B7B3"/>
        </a:accent3>
        <a:accent4>
          <a:srgbClr val="DADADA"/>
        </a:accent4>
        <a:accent5>
          <a:srgbClr val="C1C1BC"/>
        </a:accent5>
        <a:accent6>
          <a:srgbClr val="738F98"/>
        </a:accent6>
        <a:hlink>
          <a:srgbClr val="E2C86A"/>
        </a:hlink>
        <a:folHlink>
          <a:srgbClr val="B7B6A3"/>
        </a:folHlink>
      </a:clrScheme>
      <a:clrMap bg1="dk2" tx1="lt1" bg2="dk1" tx2="lt2" accent1="accent1" accent2="accent2" accent3="accent3" accent4="accent4" accent5="accent5" accent6="accent6" hlink="hlink" folHlink="folHlink"/>
    </a:extraClrScheme>
    <a:extraClrScheme>
      <a:clrScheme name="Balance 7">
        <a:dk1>
          <a:srgbClr val="B4AF80"/>
        </a:dk1>
        <a:lt1>
          <a:srgbClr val="FFFFFF"/>
        </a:lt1>
        <a:dk2>
          <a:srgbClr val="C8C6A2"/>
        </a:dk2>
        <a:lt2>
          <a:srgbClr val="827F4C"/>
        </a:lt2>
        <a:accent1>
          <a:srgbClr val="7C784E"/>
        </a:accent1>
        <a:accent2>
          <a:srgbClr val="A2A4AC"/>
        </a:accent2>
        <a:accent3>
          <a:srgbClr val="E0DFCE"/>
        </a:accent3>
        <a:accent4>
          <a:srgbClr val="DADADA"/>
        </a:accent4>
        <a:accent5>
          <a:srgbClr val="BFBEB2"/>
        </a:accent5>
        <a:accent6>
          <a:srgbClr val="92949B"/>
        </a:accent6>
        <a:hlink>
          <a:srgbClr val="33CCCC"/>
        </a:hlink>
        <a:folHlink>
          <a:srgbClr val="009999"/>
        </a:folHlink>
      </a:clrScheme>
      <a:clrMap bg1="dk2" tx1="lt1" bg2="dk1" tx2="lt2" accent1="accent1" accent2="accent2" accent3="accent3" accent4="accent4" accent5="accent5" accent6="accent6" hlink="hlink" folHlink="folHlink"/>
    </a:extraClrScheme>
    <a:extraClrScheme>
      <a:clrScheme name="Balance 8">
        <a:dk1>
          <a:srgbClr val="000000"/>
        </a:dk1>
        <a:lt1>
          <a:srgbClr val="DDDDDD"/>
        </a:lt1>
        <a:dk2>
          <a:srgbClr val="000000"/>
        </a:dk2>
        <a:lt2>
          <a:srgbClr val="B8B7D1"/>
        </a:lt2>
        <a:accent1>
          <a:srgbClr val="F1F0F4"/>
        </a:accent1>
        <a:accent2>
          <a:srgbClr val="C1BCFC"/>
        </a:accent2>
        <a:accent3>
          <a:srgbClr val="EBEBEB"/>
        </a:accent3>
        <a:accent4>
          <a:srgbClr val="000000"/>
        </a:accent4>
        <a:accent5>
          <a:srgbClr val="F7F6F8"/>
        </a:accent5>
        <a:accent6>
          <a:srgbClr val="AFAAE4"/>
        </a:accent6>
        <a:hlink>
          <a:srgbClr val="5454C6"/>
        </a:hlink>
        <a:folHlink>
          <a:srgbClr val="6A6F86"/>
        </a:folHlink>
      </a:clrScheme>
      <a:clrMap bg1="lt1" tx1="dk1" bg2="lt2" tx2="dk2" accent1="accent1" accent2="accent2" accent3="accent3" accent4="accent4" accent5="accent5" accent6="accent6" hlink="hlink" folHlink="folHlink"/>
    </a:extraClrScheme>
    <a:extraClrScheme>
      <a:clrScheme name="Balance 9">
        <a:dk1>
          <a:srgbClr val="000000"/>
        </a:dk1>
        <a:lt1>
          <a:srgbClr val="FFFFFF"/>
        </a:lt1>
        <a:dk2>
          <a:srgbClr val="00A29E"/>
        </a:dk2>
        <a:lt2>
          <a:srgbClr val="CBCBCB"/>
        </a:lt2>
        <a:accent1>
          <a:srgbClr val="E5E5FF"/>
        </a:accent1>
        <a:accent2>
          <a:srgbClr val="79CD6B"/>
        </a:accent2>
        <a:accent3>
          <a:srgbClr val="FFFFFF"/>
        </a:accent3>
        <a:accent4>
          <a:srgbClr val="000000"/>
        </a:accent4>
        <a:accent5>
          <a:srgbClr val="F0F0FF"/>
        </a:accent5>
        <a:accent6>
          <a:srgbClr val="6DBA60"/>
        </a:accent6>
        <a:hlink>
          <a:srgbClr val="4477DE"/>
        </a:hlink>
        <a:folHlink>
          <a:srgbClr val="65498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Balance</Template>
  <TotalTime>1701</TotalTime>
  <Words>721</Words>
  <Application>Microsoft Office PowerPoint</Application>
  <PresentationFormat>On-screen Show (4:3)</PresentationFormat>
  <Paragraphs>115</Paragraphs>
  <Slides>51</Slides>
  <Notes>11</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51</vt:i4>
      </vt:variant>
    </vt:vector>
  </HeadingPairs>
  <TitlesOfParts>
    <vt:vector size="55" baseType="lpstr">
      <vt:lpstr>Balance</vt:lpstr>
      <vt:lpstr>Microsoft Equation 3.0</vt:lpstr>
      <vt:lpstr>Equation</vt:lpstr>
      <vt:lpstr>Equation.DSMT4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user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OBRADA REZULTATA MERENJA  U (BIO)HEMIJI</dc:title>
  <dc:creator>user</dc:creator>
  <cp:lastModifiedBy>Dusanka Milojkovic-Opsenica</cp:lastModifiedBy>
  <cp:revision>94</cp:revision>
  <cp:lastPrinted>1601-01-01T00:00:00Z</cp:lastPrinted>
  <dcterms:created xsi:type="dcterms:W3CDTF">2005-10-14T12:09:59Z</dcterms:created>
  <dcterms:modified xsi:type="dcterms:W3CDTF">2016-04-13T13:08:42Z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8</vt:i4>
  </property>
</Properties>
</file>