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smina.arsenijevic@gmail.com" TargetMode="External"/><Relationship Id="rId2" Type="http://schemas.openxmlformats.org/officeDocument/2006/relationships/hyperlink" Target="mailto:jasmina@chem.bg.ac.r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English Language</a:t>
            </a:r>
            <a:r>
              <a:rPr lang="sr-Latn-CS" dirty="0" smtClean="0"/>
              <a:t/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1026" name="Picture 2" descr="E:\Slike za predavanja\choosing-the-best-online-method-to-learn-english-langu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81000"/>
            <a:ext cx="4762500" cy="3171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info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Email: </a:t>
            </a:r>
          </a:p>
          <a:p>
            <a:r>
              <a:rPr lang="en-US" dirty="0" smtClean="0">
                <a:hlinkClick r:id="rId2"/>
              </a:rPr>
              <a:t>jasmina@chem.bg.ac.rs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3"/>
              </a:rPr>
              <a:t>jasmina.arsenijevic@gmail.com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Study:</a:t>
            </a:r>
          </a:p>
          <a:p>
            <a:r>
              <a:rPr lang="en-US" dirty="0" smtClean="0"/>
              <a:t>349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info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Credits: 3</a:t>
            </a:r>
          </a:p>
          <a:p>
            <a:r>
              <a:rPr lang="en-US" dirty="0" smtClean="0"/>
              <a:t>The things which influence your final grade:</a:t>
            </a:r>
          </a:p>
          <a:p>
            <a:pPr>
              <a:buNone/>
            </a:pPr>
            <a:r>
              <a:rPr lang="en-US" dirty="0" smtClean="0"/>
              <a:t>    Attendance:  10</a:t>
            </a:r>
          </a:p>
          <a:p>
            <a:pPr>
              <a:buNone/>
            </a:pPr>
            <a:r>
              <a:rPr lang="en-US" dirty="0" smtClean="0"/>
              <a:t>    Term </a:t>
            </a:r>
            <a:r>
              <a:rPr lang="en-US" dirty="0" smtClean="0"/>
              <a:t>Paper + Presentation:  </a:t>
            </a:r>
            <a:r>
              <a:rPr lang="en-US" dirty="0" smtClean="0"/>
              <a:t>20  (10+10)</a:t>
            </a:r>
          </a:p>
          <a:p>
            <a:pPr>
              <a:buNone/>
            </a:pPr>
            <a:r>
              <a:rPr lang="en-US" dirty="0" smtClean="0"/>
              <a:t>    Written Test: 50 </a:t>
            </a:r>
            <a:r>
              <a:rPr lang="en-US" dirty="0" smtClean="0"/>
              <a:t>or </a:t>
            </a:r>
            <a:r>
              <a:rPr lang="en-US" dirty="0" smtClean="0"/>
              <a:t>two Progress Tests (25+25)</a:t>
            </a:r>
          </a:p>
          <a:p>
            <a:pPr>
              <a:buNone/>
            </a:pPr>
            <a:r>
              <a:rPr lang="en-US" dirty="0" smtClean="0"/>
              <a:t>    Final Exam:   20 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Attendance scale</a:t>
            </a:r>
          </a:p>
          <a:p>
            <a:pPr>
              <a:buNone/>
            </a:pPr>
            <a:r>
              <a:rPr lang="en-US" dirty="0" smtClean="0"/>
              <a:t>0-3     10  </a:t>
            </a:r>
          </a:p>
          <a:p>
            <a:pPr>
              <a:buNone/>
            </a:pPr>
            <a:r>
              <a:rPr lang="en-US" dirty="0" smtClean="0"/>
              <a:t>4-5       9</a:t>
            </a:r>
          </a:p>
          <a:p>
            <a:pPr>
              <a:buNone/>
            </a:pPr>
            <a:r>
              <a:rPr lang="en-US" dirty="0" smtClean="0"/>
              <a:t>6-7       8</a:t>
            </a:r>
          </a:p>
          <a:p>
            <a:pPr>
              <a:buNone/>
            </a:pPr>
            <a:r>
              <a:rPr lang="en-US" dirty="0" smtClean="0"/>
              <a:t>8-9       7</a:t>
            </a:r>
          </a:p>
          <a:p>
            <a:pPr>
              <a:buNone/>
            </a:pPr>
            <a:r>
              <a:rPr lang="en-US" dirty="0" smtClean="0"/>
              <a:t>10-11   6</a:t>
            </a:r>
          </a:p>
          <a:p>
            <a:pPr>
              <a:buNone/>
            </a:pPr>
            <a:r>
              <a:rPr lang="en-US" dirty="0" smtClean="0"/>
              <a:t>12-13   5</a:t>
            </a:r>
          </a:p>
          <a:p>
            <a:pPr>
              <a:buNone/>
            </a:pPr>
            <a:r>
              <a:rPr lang="en-US" dirty="0" smtClean="0"/>
              <a:t>14-15   4</a:t>
            </a:r>
          </a:p>
          <a:p>
            <a:pPr>
              <a:buNone/>
            </a:pPr>
            <a:r>
              <a:rPr lang="en-US" dirty="0" smtClean="0"/>
              <a:t>16-17   3 </a:t>
            </a:r>
            <a:endParaRPr lang="sr-Latn-CS" dirty="0"/>
          </a:p>
        </p:txBody>
      </p:sp>
      <p:sp>
        <p:nvSpPr>
          <p:cNvPr id="6" name="Right Arrow 5"/>
          <p:cNvSpPr/>
          <p:nvPr/>
        </p:nvSpPr>
        <p:spPr>
          <a:xfrm>
            <a:off x="1447800" y="32766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7" name="Right Arrow 6"/>
          <p:cNvSpPr/>
          <p:nvPr/>
        </p:nvSpPr>
        <p:spPr>
          <a:xfrm>
            <a:off x="1447800" y="27432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8" name="Right Arrow 7"/>
          <p:cNvSpPr/>
          <p:nvPr/>
        </p:nvSpPr>
        <p:spPr>
          <a:xfrm>
            <a:off x="1447800" y="37338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9" name="Right Arrow 8"/>
          <p:cNvSpPr/>
          <p:nvPr/>
        </p:nvSpPr>
        <p:spPr>
          <a:xfrm>
            <a:off x="1676400" y="41910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0" name="Right Arrow 9"/>
          <p:cNvSpPr/>
          <p:nvPr/>
        </p:nvSpPr>
        <p:spPr>
          <a:xfrm>
            <a:off x="1676400" y="46482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1" name="Right Arrow 10"/>
          <p:cNvSpPr/>
          <p:nvPr/>
        </p:nvSpPr>
        <p:spPr>
          <a:xfrm>
            <a:off x="1676400" y="51816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2" name="Right Arrow 11"/>
          <p:cNvSpPr/>
          <p:nvPr/>
        </p:nvSpPr>
        <p:spPr>
          <a:xfrm>
            <a:off x="1676400" y="56388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3" name="Right Arrow 12"/>
          <p:cNvSpPr/>
          <p:nvPr/>
        </p:nvSpPr>
        <p:spPr>
          <a:xfrm>
            <a:off x="1447800" y="2286000"/>
            <a:ext cx="216000" cy="14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come…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… be active</a:t>
            </a:r>
          </a:p>
          <a:p>
            <a:r>
              <a:rPr lang="en-US" dirty="0" smtClean="0"/>
              <a:t>… communicative </a:t>
            </a:r>
          </a:p>
          <a:p>
            <a:r>
              <a:rPr lang="en-US" dirty="0" smtClean="0"/>
              <a:t>… take part in the activities we do</a:t>
            </a:r>
          </a:p>
          <a:p>
            <a:r>
              <a:rPr lang="en-US" dirty="0" smtClean="0"/>
              <a:t>… ask if you don’t understand what you are supposed to do 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we do?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General English </a:t>
            </a:r>
          </a:p>
          <a:p>
            <a:pPr>
              <a:buNone/>
            </a:pPr>
            <a:r>
              <a:rPr lang="en-US" dirty="0" smtClean="0"/>
              <a:t>  (consolidating and building on the grammar and vocabulary you did in your high school)</a:t>
            </a:r>
          </a:p>
          <a:p>
            <a:r>
              <a:rPr lang="en-US" dirty="0" smtClean="0"/>
              <a:t>Some basic chemical terms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book will we use?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Opportunities Intermediate Students’ Book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There is also a power book available, but it is for your individual use – when you revise for the test or exam.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endParaRPr lang="sr-Latn-CS" dirty="0"/>
          </a:p>
        </p:txBody>
      </p:sp>
      <p:pic>
        <p:nvPicPr>
          <p:cNvPr id="9" name="Picture 2" descr="C:\Documents and Settings\korisnik\My Documents\My Pictures\cover_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209800"/>
            <a:ext cx="1354680" cy="190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Questions:</a:t>
            </a:r>
            <a:endParaRPr lang="sr-Latn-C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things influence your final grade?</a:t>
            </a:r>
          </a:p>
          <a:p>
            <a:r>
              <a:rPr lang="en-US" dirty="0" smtClean="0"/>
              <a:t>What are the two alternatives for grammar and vocabulary test?</a:t>
            </a:r>
          </a:p>
          <a:p>
            <a:r>
              <a:rPr lang="en-US" dirty="0" smtClean="0"/>
              <a:t>Where can you find your test results or some other important information I have for you?</a:t>
            </a:r>
          </a:p>
          <a:p>
            <a:r>
              <a:rPr lang="en-US" dirty="0" smtClean="0"/>
              <a:t>How can I contact you?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89</TotalTime>
  <Words>212</Words>
  <Application>Microsoft Office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Median</vt:lpstr>
      <vt:lpstr>The English Language </vt:lpstr>
      <vt:lpstr>Teacher info</vt:lpstr>
      <vt:lpstr>Course info</vt:lpstr>
      <vt:lpstr>Lectures</vt:lpstr>
      <vt:lpstr>When you come…</vt:lpstr>
      <vt:lpstr>What will we do?</vt:lpstr>
      <vt:lpstr>Which book will we use?</vt:lpstr>
      <vt:lpstr>Questions: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English Language</dc:title>
  <dc:creator/>
  <cp:lastModifiedBy>Korisnik</cp:lastModifiedBy>
  <cp:revision>15</cp:revision>
  <dcterms:created xsi:type="dcterms:W3CDTF">2006-08-16T00:00:00Z</dcterms:created>
  <dcterms:modified xsi:type="dcterms:W3CDTF">2011-03-02T13:23:31Z</dcterms:modified>
</cp:coreProperties>
</file>