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Term paper</a:t>
            </a:r>
            <a:endParaRPr lang="sr-Latn-C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C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 paper 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Length: Approximately 4 pages</a:t>
            </a:r>
          </a:p>
          <a:p>
            <a:r>
              <a:rPr lang="en-US" dirty="0" smtClean="0"/>
              <a:t>Font: Times New Roman 12</a:t>
            </a:r>
          </a:p>
          <a:p>
            <a:r>
              <a:rPr lang="en-US" dirty="0" smtClean="0"/>
              <a:t>Line Spacing: 1.5</a:t>
            </a:r>
          </a:p>
          <a:p>
            <a:r>
              <a:rPr lang="en-US" dirty="0" smtClean="0"/>
              <a:t>Margins: Standard</a:t>
            </a:r>
          </a:p>
          <a:p>
            <a:endParaRPr lang="sr-Latn-C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</a:t>
            </a:r>
            <a:r>
              <a:rPr lang="en-US" dirty="0" smtClean="0"/>
              <a:t>opics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537448" cy="4495800"/>
          </a:xfrm>
        </p:spPr>
        <p:txBody>
          <a:bodyPr numCol="2">
            <a:normAutofit fontScale="92500" lnSpcReduction="20000"/>
          </a:bodyPr>
          <a:lstStyle/>
          <a:p>
            <a:pPr>
              <a:buNone/>
            </a:pPr>
            <a:r>
              <a:rPr lang="sr-Latn-CS" sz="2100" dirty="0" smtClean="0"/>
              <a:t>Hydrogen</a:t>
            </a:r>
            <a:endParaRPr lang="en-US" sz="2100" dirty="0" smtClean="0"/>
          </a:p>
          <a:p>
            <a:pPr>
              <a:buNone/>
            </a:pPr>
            <a:r>
              <a:rPr lang="sr-Latn-CS" sz="2100" dirty="0" smtClean="0"/>
              <a:t>Oxygen</a:t>
            </a:r>
            <a:endParaRPr lang="en-US" sz="2100" dirty="0" smtClean="0"/>
          </a:p>
          <a:p>
            <a:pPr>
              <a:buNone/>
            </a:pPr>
            <a:r>
              <a:rPr lang="sr-Latn-CS" sz="2100" dirty="0" smtClean="0"/>
              <a:t>Iodine</a:t>
            </a:r>
            <a:endParaRPr lang="sr-Latn-CS" sz="2100" dirty="0" smtClean="0"/>
          </a:p>
          <a:p>
            <a:pPr>
              <a:buNone/>
            </a:pPr>
            <a:r>
              <a:rPr lang="sr-Latn-CS" sz="2100" dirty="0" smtClean="0"/>
              <a:t>Metals</a:t>
            </a:r>
            <a:endParaRPr lang="sr-Latn-CS" sz="2100" dirty="0" smtClean="0"/>
          </a:p>
          <a:p>
            <a:pPr>
              <a:buNone/>
            </a:pPr>
            <a:r>
              <a:rPr lang="sr-Latn-CS" sz="2100" dirty="0" smtClean="0"/>
              <a:t>Radioactive </a:t>
            </a:r>
            <a:r>
              <a:rPr lang="sr-Latn-CS" sz="2100" dirty="0" smtClean="0"/>
              <a:t>metals</a:t>
            </a:r>
          </a:p>
          <a:p>
            <a:pPr>
              <a:buNone/>
            </a:pPr>
            <a:r>
              <a:rPr lang="sr-Latn-CS" sz="2100" dirty="0" smtClean="0"/>
              <a:t>Photosynthesis</a:t>
            </a:r>
            <a:endParaRPr lang="sr-Latn-CS" sz="2100" dirty="0" smtClean="0"/>
          </a:p>
          <a:p>
            <a:pPr>
              <a:buNone/>
            </a:pPr>
            <a:r>
              <a:rPr lang="sr-Latn-CS" sz="2100" dirty="0" smtClean="0"/>
              <a:t>Vitamins</a:t>
            </a:r>
            <a:endParaRPr lang="sr-Latn-CS" sz="2100" dirty="0" smtClean="0"/>
          </a:p>
          <a:p>
            <a:pPr>
              <a:buNone/>
            </a:pPr>
            <a:r>
              <a:rPr lang="sr-Latn-CS" sz="2100" dirty="0" smtClean="0"/>
              <a:t>Carbohydrates</a:t>
            </a:r>
            <a:endParaRPr lang="sr-Latn-CS" sz="2100" dirty="0" smtClean="0"/>
          </a:p>
          <a:p>
            <a:pPr>
              <a:buNone/>
            </a:pPr>
            <a:r>
              <a:rPr lang="sr-Latn-CS" sz="2100" dirty="0" smtClean="0"/>
              <a:t>Alkaloids </a:t>
            </a:r>
            <a:endParaRPr lang="en-US" sz="2100" dirty="0" smtClean="0"/>
          </a:p>
          <a:p>
            <a:pPr>
              <a:buNone/>
            </a:pPr>
            <a:r>
              <a:rPr lang="sr-Latn-CS" sz="2100" dirty="0" smtClean="0">
                <a:solidFill>
                  <a:srgbClr val="00B050"/>
                </a:solidFill>
              </a:rPr>
              <a:t>The </a:t>
            </a:r>
            <a:r>
              <a:rPr lang="sr-Latn-CS" sz="2100" dirty="0" smtClean="0">
                <a:solidFill>
                  <a:srgbClr val="00B050"/>
                </a:solidFill>
              </a:rPr>
              <a:t>Effects </a:t>
            </a:r>
            <a:r>
              <a:rPr lang="en-US" sz="2100" dirty="0" smtClean="0">
                <a:solidFill>
                  <a:srgbClr val="00B050"/>
                </a:solidFill>
              </a:rPr>
              <a:t>o</a:t>
            </a:r>
            <a:r>
              <a:rPr lang="sr-Latn-CS" sz="2100" dirty="0" smtClean="0">
                <a:solidFill>
                  <a:srgbClr val="00B050"/>
                </a:solidFill>
              </a:rPr>
              <a:t>f </a:t>
            </a:r>
            <a:r>
              <a:rPr lang="sr-Latn-CS" sz="2100" dirty="0" smtClean="0">
                <a:solidFill>
                  <a:srgbClr val="00B050"/>
                </a:solidFill>
              </a:rPr>
              <a:t>Radioactivity </a:t>
            </a:r>
            <a:r>
              <a:rPr lang="en-US" sz="2100" dirty="0" smtClean="0">
                <a:solidFill>
                  <a:srgbClr val="00B050"/>
                </a:solidFill>
              </a:rPr>
              <a:t>o</a:t>
            </a:r>
            <a:r>
              <a:rPr lang="sr-Latn-CS" sz="2100" dirty="0" smtClean="0">
                <a:solidFill>
                  <a:srgbClr val="00B050"/>
                </a:solidFill>
              </a:rPr>
              <a:t>n </a:t>
            </a:r>
            <a:r>
              <a:rPr lang="sr-Latn-CS" sz="2100" dirty="0" smtClean="0">
                <a:solidFill>
                  <a:srgbClr val="00B050"/>
                </a:solidFill>
              </a:rPr>
              <a:t>Living Organisms</a:t>
            </a:r>
          </a:p>
          <a:p>
            <a:pPr>
              <a:buNone/>
            </a:pPr>
            <a:r>
              <a:rPr lang="sr-Latn-CS" sz="2100" dirty="0" smtClean="0"/>
              <a:t>Water </a:t>
            </a:r>
            <a:r>
              <a:rPr lang="sr-Latn-CS" sz="2100" dirty="0" smtClean="0"/>
              <a:t>Pollution</a:t>
            </a:r>
          </a:p>
          <a:p>
            <a:pPr>
              <a:buNone/>
            </a:pPr>
            <a:r>
              <a:rPr lang="sr-Latn-CS" sz="2100" dirty="0" smtClean="0"/>
              <a:t>Air </a:t>
            </a:r>
            <a:r>
              <a:rPr lang="sr-Latn-CS" sz="2100" dirty="0" smtClean="0"/>
              <a:t>Pollution</a:t>
            </a:r>
          </a:p>
          <a:p>
            <a:pPr>
              <a:buNone/>
            </a:pPr>
            <a:r>
              <a:rPr lang="sr-Latn-CS" sz="2100" dirty="0" smtClean="0"/>
              <a:t>Soil Pollution</a:t>
            </a:r>
            <a:endParaRPr lang="en-US" sz="2100" dirty="0" smtClean="0"/>
          </a:p>
          <a:p>
            <a:pPr>
              <a:buNone/>
            </a:pPr>
            <a:r>
              <a:rPr lang="sr-Latn-CS" sz="2100" dirty="0" smtClean="0"/>
              <a:t>Date </a:t>
            </a:r>
            <a:r>
              <a:rPr lang="sr-Latn-CS" sz="2100" dirty="0" smtClean="0"/>
              <a:t>Rape Drug (Flunitrazepam) </a:t>
            </a:r>
          </a:p>
          <a:p>
            <a:pPr>
              <a:buNone/>
            </a:pPr>
            <a:r>
              <a:rPr lang="sr-Latn-CS" sz="2100" dirty="0" smtClean="0">
                <a:solidFill>
                  <a:srgbClr val="00B050"/>
                </a:solidFill>
              </a:rPr>
              <a:t>The </a:t>
            </a:r>
            <a:r>
              <a:rPr lang="sr-Latn-CS" sz="2100" dirty="0" smtClean="0">
                <a:solidFill>
                  <a:srgbClr val="00B050"/>
                </a:solidFill>
              </a:rPr>
              <a:t>Chemistry </a:t>
            </a:r>
            <a:r>
              <a:rPr lang="en-US" sz="2100" dirty="0" smtClean="0">
                <a:solidFill>
                  <a:srgbClr val="00B050"/>
                </a:solidFill>
              </a:rPr>
              <a:t>o</a:t>
            </a:r>
            <a:r>
              <a:rPr lang="sr-Latn-CS" sz="2100" dirty="0" smtClean="0">
                <a:solidFill>
                  <a:srgbClr val="00B050"/>
                </a:solidFill>
              </a:rPr>
              <a:t>f </a:t>
            </a:r>
            <a:r>
              <a:rPr lang="sr-Latn-CS" sz="2100" dirty="0" smtClean="0">
                <a:solidFill>
                  <a:srgbClr val="00B050"/>
                </a:solidFill>
              </a:rPr>
              <a:t>Love</a:t>
            </a:r>
          </a:p>
          <a:p>
            <a:pPr>
              <a:buNone/>
            </a:pPr>
            <a:r>
              <a:rPr lang="sr-Latn-CS" sz="2100" dirty="0" smtClean="0"/>
              <a:t>LSD</a:t>
            </a:r>
            <a:endParaRPr lang="sr-Latn-CS" sz="2100" dirty="0" smtClean="0"/>
          </a:p>
          <a:p>
            <a:pPr>
              <a:buNone/>
            </a:pPr>
            <a:r>
              <a:rPr lang="sr-Latn-CS" sz="2100" dirty="0" smtClean="0"/>
              <a:t>Soaps </a:t>
            </a:r>
            <a:r>
              <a:rPr lang="sr-Latn-CS" sz="2100" dirty="0" smtClean="0"/>
              <a:t>and Detergents</a:t>
            </a:r>
          </a:p>
          <a:p>
            <a:pPr>
              <a:buNone/>
            </a:pPr>
            <a:r>
              <a:rPr lang="sr-Latn-CS" sz="2100" dirty="0" smtClean="0"/>
              <a:t>Nicotine</a:t>
            </a:r>
            <a:endParaRPr lang="sr-Latn-CS" sz="2100" dirty="0" smtClean="0"/>
          </a:p>
          <a:p>
            <a:pPr>
              <a:buNone/>
            </a:pPr>
            <a:r>
              <a:rPr lang="sr-Latn-CS" sz="2100" dirty="0" smtClean="0"/>
              <a:t>Chemical </a:t>
            </a:r>
            <a:r>
              <a:rPr lang="sr-Latn-CS" sz="2100" dirty="0" smtClean="0"/>
              <a:t>Bonds</a:t>
            </a:r>
          </a:p>
          <a:p>
            <a:pPr>
              <a:buNone/>
            </a:pPr>
            <a:r>
              <a:rPr lang="sr-Latn-CS" sz="2100" dirty="0" smtClean="0">
                <a:solidFill>
                  <a:srgbClr val="00B050"/>
                </a:solidFill>
              </a:rPr>
              <a:t>Periodic </a:t>
            </a:r>
            <a:r>
              <a:rPr lang="sr-Latn-CS" sz="2100" dirty="0" smtClean="0">
                <a:solidFill>
                  <a:srgbClr val="00B050"/>
                </a:solidFill>
              </a:rPr>
              <a:t>Table </a:t>
            </a:r>
            <a:r>
              <a:rPr lang="en-US" sz="2100" smtClean="0">
                <a:solidFill>
                  <a:srgbClr val="00B050"/>
                </a:solidFill>
              </a:rPr>
              <a:t>a</a:t>
            </a:r>
            <a:r>
              <a:rPr lang="sr-Latn-CS" sz="2100" smtClean="0">
                <a:solidFill>
                  <a:srgbClr val="00B050"/>
                </a:solidFill>
              </a:rPr>
              <a:t>nd </a:t>
            </a:r>
            <a:r>
              <a:rPr lang="sr-Latn-CS" sz="2100" dirty="0" smtClean="0">
                <a:solidFill>
                  <a:srgbClr val="00B050"/>
                </a:solidFill>
              </a:rPr>
              <a:t>Periodic Trends</a:t>
            </a:r>
          </a:p>
          <a:p>
            <a:pPr>
              <a:buNone/>
            </a:pPr>
            <a:r>
              <a:rPr lang="sr-Latn-CS" sz="2100" dirty="0" smtClean="0"/>
              <a:t>Basic </a:t>
            </a:r>
            <a:r>
              <a:rPr lang="sr-Latn-CS" sz="2100" dirty="0" smtClean="0"/>
              <a:t>chemical laws</a:t>
            </a:r>
          </a:p>
          <a:p>
            <a:pPr>
              <a:buNone/>
            </a:pPr>
            <a:r>
              <a:rPr lang="sr-Latn-CS" sz="2100" dirty="0" smtClean="0"/>
              <a:t>Solutions</a:t>
            </a:r>
            <a:endParaRPr lang="sr-Latn-CS" sz="2100" dirty="0" smtClean="0"/>
          </a:p>
          <a:p>
            <a:pPr>
              <a:buNone/>
            </a:pPr>
            <a:r>
              <a:rPr lang="sr-Latn-CS" sz="2100" dirty="0" smtClean="0"/>
              <a:t>Hemoglobin</a:t>
            </a:r>
            <a:endParaRPr lang="sr-Latn-CS" sz="2100" dirty="0" smtClean="0"/>
          </a:p>
          <a:p>
            <a:pPr>
              <a:buNone/>
            </a:pPr>
            <a:r>
              <a:rPr lang="sr-Latn-CS" sz="2100" dirty="0" smtClean="0"/>
              <a:t>Arsenic</a:t>
            </a:r>
            <a:endParaRPr lang="sr-Latn-CS" sz="2100" dirty="0" smtClean="0"/>
          </a:p>
          <a:p>
            <a:pPr>
              <a:buNone/>
            </a:pPr>
            <a:r>
              <a:rPr lang="sr-Latn-CS" sz="2100" dirty="0" smtClean="0"/>
              <a:t>Forensic </a:t>
            </a:r>
            <a:r>
              <a:rPr lang="sr-Latn-CS" sz="2100" dirty="0" smtClean="0"/>
              <a:t>Chemistry</a:t>
            </a:r>
            <a:endParaRPr lang="sr-Latn-CS" sz="21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</TotalTime>
  <Words>80</Words>
  <Application>Microsoft Office PowerPoint</Application>
  <PresentationFormat>On-screen Show (4:3)</PresentationFormat>
  <Paragraphs>32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Median</vt:lpstr>
      <vt:lpstr>Term paper</vt:lpstr>
      <vt:lpstr>Term paper </vt:lpstr>
      <vt:lpstr>Topics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 paper</dc:title>
  <dc:creator/>
  <cp:lastModifiedBy>Korisnik</cp:lastModifiedBy>
  <cp:revision>2</cp:revision>
  <dcterms:created xsi:type="dcterms:W3CDTF">2006-08-16T00:00:00Z</dcterms:created>
  <dcterms:modified xsi:type="dcterms:W3CDTF">2011-03-30T10:40:04Z</dcterms:modified>
</cp:coreProperties>
</file>