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media/image1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notesMasterIdLst>
    <p:notesMasterId r:id="rId14"/>
  </p:notesMasterIdLst>
  <p:sldIdLst>
    <p:sldId id="256" r:id="rId3"/>
    <p:sldId id="257" r:id="rId4"/>
    <p:sldId id="265" r:id="rId5"/>
    <p:sldId id="258" r:id="rId6"/>
    <p:sldId id="270" r:id="rId7"/>
    <p:sldId id="271" r:id="rId8"/>
    <p:sldId id="272" r:id="rId9"/>
    <p:sldId id="274" r:id="rId10"/>
    <p:sldId id="267" r:id="rId11"/>
    <p:sldId id="268" r:id="rId12"/>
    <p:sldId id="259" r:id="rId13"/>
    <p:sldId id="260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FFD347"/>
    <a:srgbClr val="A9D18E"/>
    <a:srgbClr val="9DC3E6"/>
    <a:srgbClr val="ED7D31"/>
    <a:srgbClr val="1F4E79"/>
    <a:srgbClr val="F4F2CB"/>
    <a:srgbClr val="5B9BD5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5481" autoAdjust="0"/>
  </p:normalViewPr>
  <p:slideViewPr>
    <p:cSldViewPr snapToGrid="0">
      <p:cViewPr>
        <p:scale>
          <a:sx n="70" d="100"/>
          <a:sy n="70" d="100"/>
        </p:scale>
        <p:origin x="564" y="3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C9245D-BBAF-4EE5-A22E-386D87FBB6A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7517B0-AE39-4CB3-96BC-AFB4190029B8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F39EA148-2495-4563-BEB3-1E56B460E8F5}" cxnId="{65127CC4-2840-4BFB-B82A-F68947DCE80F}" type="parTrans">
      <dgm:prSet/>
      <dgm:spPr/>
      <dgm:t>
        <a:bodyPr/>
        <a:lstStyle/>
        <a:p>
          <a:endParaRPr lang="en-US"/>
        </a:p>
      </dgm:t>
    </dgm:pt>
    <dgm:pt modelId="{B071A249-FD16-4E6F-9B9D-E07179C1C936}" cxnId="{65127CC4-2840-4BFB-B82A-F68947DCE80F}" type="sibTrans">
      <dgm:prSet/>
      <dgm:spPr/>
      <dgm:t>
        <a:bodyPr/>
        <a:lstStyle/>
        <a:p>
          <a:endParaRPr lang="en-US"/>
        </a:p>
      </dgm:t>
    </dgm:pt>
    <dgm:pt modelId="{F6C8D33D-9E9A-4712-B202-84AE98D3307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C7E376E8-A646-4F54-AFFC-18C801BB6778}" cxnId="{575127A7-C53C-4709-A90F-59BD9452E3F1}" type="parTrans">
      <dgm:prSet/>
      <dgm:spPr/>
      <dgm:t>
        <a:bodyPr/>
        <a:lstStyle/>
        <a:p>
          <a:endParaRPr lang="en-US"/>
        </a:p>
      </dgm:t>
    </dgm:pt>
    <dgm:pt modelId="{094FF458-7C71-4FC6-8E25-F285A88AAC8A}" cxnId="{575127A7-C53C-4709-A90F-59BD9452E3F1}" type="sibTrans">
      <dgm:prSet/>
      <dgm:spPr/>
      <dgm:t>
        <a:bodyPr/>
        <a:lstStyle/>
        <a:p>
          <a:endParaRPr lang="en-US"/>
        </a:p>
      </dgm:t>
    </dgm:pt>
    <dgm:pt modelId="{31C68DB9-FEC7-4852-A559-54800254B32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255188BD-6FCD-4A60-B91C-FAFC9580F63D}" cxnId="{11D4C3AD-788C-4B7D-ABF5-CB04A969DCC2}" type="parTrans">
      <dgm:prSet/>
      <dgm:spPr/>
      <dgm:t>
        <a:bodyPr/>
        <a:lstStyle/>
        <a:p>
          <a:endParaRPr lang="en-US"/>
        </a:p>
      </dgm:t>
    </dgm:pt>
    <dgm:pt modelId="{F72157E9-12D9-42F7-9169-1D35376664BD}" cxnId="{11D4C3AD-788C-4B7D-ABF5-CB04A969DCC2}" type="sibTrans">
      <dgm:prSet/>
      <dgm:spPr/>
      <dgm:t>
        <a:bodyPr/>
        <a:lstStyle/>
        <a:p>
          <a:endParaRPr lang="en-US"/>
        </a:p>
      </dgm:t>
    </dgm:pt>
    <dgm:pt modelId="{FA10C79D-5AB8-4B39-BA10-9A48F238930C}" type="pres">
      <dgm:prSet presAssocID="{6FC9245D-BBAF-4EE5-A22E-386D87FBB6AB}" presName="linear" presStyleCnt="0">
        <dgm:presLayoutVars>
          <dgm:dir/>
          <dgm:resizeHandles val="exact"/>
        </dgm:presLayoutVars>
      </dgm:prSet>
      <dgm:spPr/>
    </dgm:pt>
    <dgm:pt modelId="{D7DB610B-44B9-44D2-8880-08AAB2910902}" type="pres">
      <dgm:prSet presAssocID="{357517B0-AE39-4CB3-96BC-AFB4190029B8}" presName="comp" presStyleCnt="0"/>
      <dgm:spPr/>
    </dgm:pt>
    <dgm:pt modelId="{11BD04D9-7A68-47C3-9E0B-FA7F1F72CEE0}" type="pres">
      <dgm:prSet presAssocID="{357517B0-AE39-4CB3-96BC-AFB4190029B8}" presName="box" presStyleLbl="node1" presStyleIdx="0" presStyleCnt="3" custLinFactX="142176" custLinFactY="-248931" custLinFactNeighborX="200000" custLinFactNeighborY="-300000"/>
      <dgm:spPr/>
    </dgm:pt>
    <dgm:pt modelId="{EC985BB2-5755-4226-AABD-0B7185A080A9}" type="pres">
      <dgm:prSet presAssocID="{357517B0-AE39-4CB3-96BC-AFB4190029B8}" presName="img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6047FF7-F557-4F10-B354-7D309E798362}" type="pres">
      <dgm:prSet presAssocID="{357517B0-AE39-4CB3-96BC-AFB4190029B8}" presName="text" presStyleLbl="node1" presStyleIdx="0" presStyleCnt="3">
        <dgm:presLayoutVars>
          <dgm:bulletEnabled val="1"/>
        </dgm:presLayoutVars>
      </dgm:prSet>
      <dgm:spPr/>
    </dgm:pt>
    <dgm:pt modelId="{329687E2-CCF4-4DEC-9A92-D94C40DD43F1}" type="pres">
      <dgm:prSet presAssocID="{B071A249-FD16-4E6F-9B9D-E07179C1C936}" presName="spacer" presStyleCnt="0"/>
      <dgm:spPr/>
    </dgm:pt>
    <dgm:pt modelId="{5D6AF38D-098A-4AF0-BC24-F7605F017647}" type="pres">
      <dgm:prSet presAssocID="{F6C8D33D-9E9A-4712-B202-84AE98D33072}" presName="comp" presStyleCnt="0"/>
      <dgm:spPr/>
    </dgm:pt>
    <dgm:pt modelId="{5C2C08F7-C059-4D9D-BB5A-6FE53468B9F3}" type="pres">
      <dgm:prSet presAssocID="{F6C8D33D-9E9A-4712-B202-84AE98D33072}" presName="box" presStyleLbl="node1" presStyleIdx="1" presStyleCnt="3"/>
      <dgm:spPr/>
    </dgm:pt>
    <dgm:pt modelId="{FB60BA17-5527-4FBA-8F07-216A6C86DE36}" type="pres">
      <dgm:prSet presAssocID="{F6C8D33D-9E9A-4712-B202-84AE98D33072}" presName="img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D30F3CF-8503-4BCC-968B-A1147F595C6E}" type="pres">
      <dgm:prSet presAssocID="{F6C8D33D-9E9A-4712-B202-84AE98D33072}" presName="text" presStyleLbl="node1" presStyleIdx="1" presStyleCnt="3">
        <dgm:presLayoutVars>
          <dgm:bulletEnabled val="1"/>
        </dgm:presLayoutVars>
      </dgm:prSet>
      <dgm:spPr/>
    </dgm:pt>
    <dgm:pt modelId="{6D3D905A-A3DE-48FF-8B2E-2817E6B53505}" type="pres">
      <dgm:prSet presAssocID="{094FF458-7C71-4FC6-8E25-F285A88AAC8A}" presName="spacer" presStyleCnt="0"/>
      <dgm:spPr/>
    </dgm:pt>
    <dgm:pt modelId="{439235C5-F991-4B2D-9E74-80DE1608C3AA}" type="pres">
      <dgm:prSet presAssocID="{31C68DB9-FEC7-4852-A559-54800254B322}" presName="comp" presStyleCnt="0"/>
      <dgm:spPr/>
    </dgm:pt>
    <dgm:pt modelId="{6400E2D1-2564-4A89-B5EC-F6B1154556C8}" type="pres">
      <dgm:prSet presAssocID="{31C68DB9-FEC7-4852-A559-54800254B322}" presName="box" presStyleLbl="node1" presStyleIdx="2" presStyleCnt="3"/>
      <dgm:spPr/>
    </dgm:pt>
    <dgm:pt modelId="{2B6F2A92-D55C-4B39-A748-62137594944B}" type="pres">
      <dgm:prSet presAssocID="{31C68DB9-FEC7-4852-A559-54800254B322}" presName="img" presStyleLbl="fgImgPlace1" presStyleIdx="2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5D212374-5016-4407-A5EC-CD4DFB148095}" type="pres">
      <dgm:prSet presAssocID="{31C68DB9-FEC7-4852-A559-54800254B322}" presName="text" presStyleLbl="node1" presStyleIdx="2" presStyleCnt="3">
        <dgm:presLayoutVars>
          <dgm:bulletEnabled val="1"/>
        </dgm:presLayoutVars>
      </dgm:prSet>
      <dgm:spPr/>
    </dgm:pt>
  </dgm:ptLst>
  <dgm:cxnLst>
    <dgm:cxn modelId="{E8A1CE33-B5F4-4FBC-A78D-1BAEBF8B04C9}" type="presOf" srcId="{F6C8D33D-9E9A-4712-B202-84AE98D33072}" destId="{5C2C08F7-C059-4D9D-BB5A-6FE53468B9F3}" srcOrd="0" destOrd="0" presId="urn:microsoft.com/office/officeart/2005/8/layout/vList4"/>
    <dgm:cxn modelId="{D77DEB34-7024-4482-9604-4EAD370736E0}" type="presOf" srcId="{31C68DB9-FEC7-4852-A559-54800254B322}" destId="{5D212374-5016-4407-A5EC-CD4DFB148095}" srcOrd="1" destOrd="0" presId="urn:microsoft.com/office/officeart/2005/8/layout/vList4"/>
    <dgm:cxn modelId="{B35A4D3E-BB35-4F47-8D76-2685CFE307CD}" type="presOf" srcId="{F6C8D33D-9E9A-4712-B202-84AE98D33072}" destId="{3D30F3CF-8503-4BCC-968B-A1147F595C6E}" srcOrd="1" destOrd="0" presId="urn:microsoft.com/office/officeart/2005/8/layout/vList4"/>
    <dgm:cxn modelId="{FDAAC367-FB11-464C-B9BD-632213031815}" type="presOf" srcId="{6FC9245D-BBAF-4EE5-A22E-386D87FBB6AB}" destId="{FA10C79D-5AB8-4B39-BA10-9A48F238930C}" srcOrd="0" destOrd="0" presId="urn:microsoft.com/office/officeart/2005/8/layout/vList4"/>
    <dgm:cxn modelId="{EBD76975-1650-48C9-94D4-5E56535FDFE7}" type="presOf" srcId="{357517B0-AE39-4CB3-96BC-AFB4190029B8}" destId="{11BD04D9-7A68-47C3-9E0B-FA7F1F72CEE0}" srcOrd="0" destOrd="0" presId="urn:microsoft.com/office/officeart/2005/8/layout/vList4"/>
    <dgm:cxn modelId="{575127A7-C53C-4709-A90F-59BD9452E3F1}" srcId="{6FC9245D-BBAF-4EE5-A22E-386D87FBB6AB}" destId="{F6C8D33D-9E9A-4712-B202-84AE98D33072}" srcOrd="1" destOrd="0" parTransId="{C7E376E8-A646-4F54-AFFC-18C801BB6778}" sibTransId="{094FF458-7C71-4FC6-8E25-F285A88AAC8A}"/>
    <dgm:cxn modelId="{11D4C3AD-788C-4B7D-ABF5-CB04A969DCC2}" srcId="{6FC9245D-BBAF-4EE5-A22E-386D87FBB6AB}" destId="{31C68DB9-FEC7-4852-A559-54800254B322}" srcOrd="2" destOrd="0" parTransId="{255188BD-6FCD-4A60-B91C-FAFC9580F63D}" sibTransId="{F72157E9-12D9-42F7-9169-1D35376664BD}"/>
    <dgm:cxn modelId="{A1758FB7-15B6-4F3D-97A1-1355DE8044E9}" type="presOf" srcId="{357517B0-AE39-4CB3-96BC-AFB4190029B8}" destId="{36047FF7-F557-4F10-B354-7D309E798362}" srcOrd="1" destOrd="0" presId="urn:microsoft.com/office/officeart/2005/8/layout/vList4"/>
    <dgm:cxn modelId="{95BFA0BB-82FA-4427-B0C9-A6066D959FB7}" type="presOf" srcId="{31C68DB9-FEC7-4852-A559-54800254B322}" destId="{6400E2D1-2564-4A89-B5EC-F6B1154556C8}" srcOrd="0" destOrd="0" presId="urn:microsoft.com/office/officeart/2005/8/layout/vList4"/>
    <dgm:cxn modelId="{65127CC4-2840-4BFB-B82A-F68947DCE80F}" srcId="{6FC9245D-BBAF-4EE5-A22E-386D87FBB6AB}" destId="{357517B0-AE39-4CB3-96BC-AFB4190029B8}" srcOrd="0" destOrd="0" parTransId="{F39EA148-2495-4563-BEB3-1E56B460E8F5}" sibTransId="{B071A249-FD16-4E6F-9B9D-E07179C1C936}"/>
    <dgm:cxn modelId="{2F7F9AD5-C61A-474A-B483-FC91246EA98E}" type="presParOf" srcId="{FA10C79D-5AB8-4B39-BA10-9A48F238930C}" destId="{D7DB610B-44B9-44D2-8880-08AAB2910902}" srcOrd="0" destOrd="0" presId="urn:microsoft.com/office/officeart/2005/8/layout/vList4"/>
    <dgm:cxn modelId="{927D532E-F971-41D3-9EA4-ACBF22BFAA4F}" type="presParOf" srcId="{D7DB610B-44B9-44D2-8880-08AAB2910902}" destId="{11BD04D9-7A68-47C3-9E0B-FA7F1F72CEE0}" srcOrd="0" destOrd="0" presId="urn:microsoft.com/office/officeart/2005/8/layout/vList4"/>
    <dgm:cxn modelId="{CADAA9E0-88D0-484B-9FB7-1C10FCC6426E}" type="presParOf" srcId="{D7DB610B-44B9-44D2-8880-08AAB2910902}" destId="{EC985BB2-5755-4226-AABD-0B7185A080A9}" srcOrd="1" destOrd="0" presId="urn:microsoft.com/office/officeart/2005/8/layout/vList4"/>
    <dgm:cxn modelId="{001C96B2-FC57-4ACB-AAD6-8E856BE2C2E7}" type="presParOf" srcId="{D7DB610B-44B9-44D2-8880-08AAB2910902}" destId="{36047FF7-F557-4F10-B354-7D309E798362}" srcOrd="2" destOrd="0" presId="urn:microsoft.com/office/officeart/2005/8/layout/vList4"/>
    <dgm:cxn modelId="{57575E5E-3299-42C0-9EBB-A7050CDFE6CC}" type="presParOf" srcId="{FA10C79D-5AB8-4B39-BA10-9A48F238930C}" destId="{329687E2-CCF4-4DEC-9A92-D94C40DD43F1}" srcOrd="1" destOrd="0" presId="urn:microsoft.com/office/officeart/2005/8/layout/vList4"/>
    <dgm:cxn modelId="{55D9B4D3-F3EF-4726-BEED-C47091714E0A}" type="presParOf" srcId="{FA10C79D-5AB8-4B39-BA10-9A48F238930C}" destId="{5D6AF38D-098A-4AF0-BC24-F7605F017647}" srcOrd="2" destOrd="0" presId="urn:microsoft.com/office/officeart/2005/8/layout/vList4"/>
    <dgm:cxn modelId="{AB0C9CC3-73AD-4969-B4A4-0E864A8D42C8}" type="presParOf" srcId="{5D6AF38D-098A-4AF0-BC24-F7605F017647}" destId="{5C2C08F7-C059-4D9D-BB5A-6FE53468B9F3}" srcOrd="0" destOrd="0" presId="urn:microsoft.com/office/officeart/2005/8/layout/vList4"/>
    <dgm:cxn modelId="{3979B037-0C77-443E-B228-8C829673A34B}" type="presParOf" srcId="{5D6AF38D-098A-4AF0-BC24-F7605F017647}" destId="{FB60BA17-5527-4FBA-8F07-216A6C86DE36}" srcOrd="1" destOrd="0" presId="urn:microsoft.com/office/officeart/2005/8/layout/vList4"/>
    <dgm:cxn modelId="{F6BC5763-31B5-414B-BF50-C4C98214979C}" type="presParOf" srcId="{5D6AF38D-098A-4AF0-BC24-F7605F017647}" destId="{3D30F3CF-8503-4BCC-968B-A1147F595C6E}" srcOrd="2" destOrd="0" presId="urn:microsoft.com/office/officeart/2005/8/layout/vList4"/>
    <dgm:cxn modelId="{1C3FBA2A-CE3E-4BDA-BA1C-C0B8FD097DFA}" type="presParOf" srcId="{FA10C79D-5AB8-4B39-BA10-9A48F238930C}" destId="{6D3D905A-A3DE-48FF-8B2E-2817E6B53505}" srcOrd="3" destOrd="0" presId="urn:microsoft.com/office/officeart/2005/8/layout/vList4"/>
    <dgm:cxn modelId="{DBC99AE7-C89F-4276-949E-930373FEDBEF}" type="presParOf" srcId="{FA10C79D-5AB8-4B39-BA10-9A48F238930C}" destId="{439235C5-F991-4B2D-9E74-80DE1608C3AA}" srcOrd="4" destOrd="0" presId="urn:microsoft.com/office/officeart/2005/8/layout/vList4"/>
    <dgm:cxn modelId="{181EA18A-0F61-46FA-BD7E-AFCC39D0E6FA}" type="presParOf" srcId="{439235C5-F991-4B2D-9E74-80DE1608C3AA}" destId="{6400E2D1-2564-4A89-B5EC-F6B1154556C8}" srcOrd="0" destOrd="0" presId="urn:microsoft.com/office/officeart/2005/8/layout/vList4"/>
    <dgm:cxn modelId="{E40272A6-ED2E-4F4F-BD7F-E7D845740D8C}" type="presParOf" srcId="{439235C5-F991-4B2D-9E74-80DE1608C3AA}" destId="{2B6F2A92-D55C-4B39-A748-62137594944B}" srcOrd="1" destOrd="0" presId="urn:microsoft.com/office/officeart/2005/8/layout/vList4"/>
    <dgm:cxn modelId="{B2680375-A55E-4EC9-BFF0-0508EB48CE61}" type="presParOf" srcId="{439235C5-F991-4B2D-9E74-80DE1608C3AA}" destId="{5D212374-5016-4407-A5EC-CD4DFB14809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C9245D-BBAF-4EE5-A22E-386D87FBB6A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7517B0-AE39-4CB3-96BC-AFB4190029B8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F39EA148-2495-4563-BEB3-1E56B460E8F5}" cxnId="{65127CC4-2840-4BFB-B82A-F68947DCE80F}" type="parTrans">
      <dgm:prSet/>
      <dgm:spPr/>
      <dgm:t>
        <a:bodyPr/>
        <a:lstStyle/>
        <a:p>
          <a:endParaRPr lang="en-US"/>
        </a:p>
      </dgm:t>
    </dgm:pt>
    <dgm:pt modelId="{B071A249-FD16-4E6F-9B9D-E07179C1C936}" cxnId="{65127CC4-2840-4BFB-B82A-F68947DCE80F}" type="sibTrans">
      <dgm:prSet/>
      <dgm:spPr/>
      <dgm:t>
        <a:bodyPr/>
        <a:lstStyle/>
        <a:p>
          <a:endParaRPr lang="en-US"/>
        </a:p>
      </dgm:t>
    </dgm:pt>
    <dgm:pt modelId="{F6C8D33D-9E9A-4712-B202-84AE98D3307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C7E376E8-A646-4F54-AFFC-18C801BB6778}" cxnId="{575127A7-C53C-4709-A90F-59BD9452E3F1}" type="parTrans">
      <dgm:prSet/>
      <dgm:spPr/>
      <dgm:t>
        <a:bodyPr/>
        <a:lstStyle/>
        <a:p>
          <a:endParaRPr lang="en-US"/>
        </a:p>
      </dgm:t>
    </dgm:pt>
    <dgm:pt modelId="{094FF458-7C71-4FC6-8E25-F285A88AAC8A}" cxnId="{575127A7-C53C-4709-A90F-59BD9452E3F1}" type="sibTrans">
      <dgm:prSet/>
      <dgm:spPr/>
      <dgm:t>
        <a:bodyPr/>
        <a:lstStyle/>
        <a:p>
          <a:endParaRPr lang="en-US"/>
        </a:p>
      </dgm:t>
    </dgm:pt>
    <dgm:pt modelId="{31C68DB9-FEC7-4852-A559-54800254B32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255188BD-6FCD-4A60-B91C-FAFC9580F63D}" cxnId="{11D4C3AD-788C-4B7D-ABF5-CB04A969DCC2}" type="parTrans">
      <dgm:prSet/>
      <dgm:spPr/>
      <dgm:t>
        <a:bodyPr/>
        <a:lstStyle/>
        <a:p>
          <a:endParaRPr lang="en-US"/>
        </a:p>
      </dgm:t>
    </dgm:pt>
    <dgm:pt modelId="{F72157E9-12D9-42F7-9169-1D35376664BD}" cxnId="{11D4C3AD-788C-4B7D-ABF5-CB04A969DCC2}" type="sibTrans">
      <dgm:prSet/>
      <dgm:spPr/>
      <dgm:t>
        <a:bodyPr/>
        <a:lstStyle/>
        <a:p>
          <a:endParaRPr lang="en-US"/>
        </a:p>
      </dgm:t>
    </dgm:pt>
    <dgm:pt modelId="{FA10C79D-5AB8-4B39-BA10-9A48F238930C}" type="pres">
      <dgm:prSet presAssocID="{6FC9245D-BBAF-4EE5-A22E-386D87FBB6AB}" presName="linear" presStyleCnt="0">
        <dgm:presLayoutVars>
          <dgm:dir/>
          <dgm:resizeHandles val="exact"/>
        </dgm:presLayoutVars>
      </dgm:prSet>
      <dgm:spPr/>
    </dgm:pt>
    <dgm:pt modelId="{D7DB610B-44B9-44D2-8880-08AAB2910902}" type="pres">
      <dgm:prSet presAssocID="{357517B0-AE39-4CB3-96BC-AFB4190029B8}" presName="comp" presStyleCnt="0"/>
      <dgm:spPr/>
    </dgm:pt>
    <dgm:pt modelId="{11BD04D9-7A68-47C3-9E0B-FA7F1F72CEE0}" type="pres">
      <dgm:prSet presAssocID="{357517B0-AE39-4CB3-96BC-AFB4190029B8}" presName="box" presStyleLbl="node1" presStyleIdx="0" presStyleCnt="3" custLinFactX="142176" custLinFactY="-248931" custLinFactNeighborX="200000" custLinFactNeighborY="-300000"/>
      <dgm:spPr/>
    </dgm:pt>
    <dgm:pt modelId="{EC985BB2-5755-4226-AABD-0B7185A080A9}" type="pres">
      <dgm:prSet presAssocID="{357517B0-AE39-4CB3-96BC-AFB4190029B8}" presName="img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6047FF7-F557-4F10-B354-7D309E798362}" type="pres">
      <dgm:prSet presAssocID="{357517B0-AE39-4CB3-96BC-AFB4190029B8}" presName="text" presStyleLbl="node1" presStyleIdx="0" presStyleCnt="3">
        <dgm:presLayoutVars>
          <dgm:bulletEnabled val="1"/>
        </dgm:presLayoutVars>
      </dgm:prSet>
      <dgm:spPr/>
    </dgm:pt>
    <dgm:pt modelId="{329687E2-CCF4-4DEC-9A92-D94C40DD43F1}" type="pres">
      <dgm:prSet presAssocID="{B071A249-FD16-4E6F-9B9D-E07179C1C936}" presName="spacer" presStyleCnt="0"/>
      <dgm:spPr/>
    </dgm:pt>
    <dgm:pt modelId="{5D6AF38D-098A-4AF0-BC24-F7605F017647}" type="pres">
      <dgm:prSet presAssocID="{F6C8D33D-9E9A-4712-B202-84AE98D33072}" presName="comp" presStyleCnt="0"/>
      <dgm:spPr/>
    </dgm:pt>
    <dgm:pt modelId="{5C2C08F7-C059-4D9D-BB5A-6FE53468B9F3}" type="pres">
      <dgm:prSet presAssocID="{F6C8D33D-9E9A-4712-B202-84AE98D33072}" presName="box" presStyleLbl="node1" presStyleIdx="1" presStyleCnt="3"/>
      <dgm:spPr/>
    </dgm:pt>
    <dgm:pt modelId="{FB60BA17-5527-4FBA-8F07-216A6C86DE36}" type="pres">
      <dgm:prSet presAssocID="{F6C8D33D-9E9A-4712-B202-84AE98D33072}" presName="img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D30F3CF-8503-4BCC-968B-A1147F595C6E}" type="pres">
      <dgm:prSet presAssocID="{F6C8D33D-9E9A-4712-B202-84AE98D33072}" presName="text" presStyleLbl="node1" presStyleIdx="1" presStyleCnt="3">
        <dgm:presLayoutVars>
          <dgm:bulletEnabled val="1"/>
        </dgm:presLayoutVars>
      </dgm:prSet>
      <dgm:spPr/>
    </dgm:pt>
    <dgm:pt modelId="{6D3D905A-A3DE-48FF-8B2E-2817E6B53505}" type="pres">
      <dgm:prSet presAssocID="{094FF458-7C71-4FC6-8E25-F285A88AAC8A}" presName="spacer" presStyleCnt="0"/>
      <dgm:spPr/>
    </dgm:pt>
    <dgm:pt modelId="{439235C5-F991-4B2D-9E74-80DE1608C3AA}" type="pres">
      <dgm:prSet presAssocID="{31C68DB9-FEC7-4852-A559-54800254B322}" presName="comp" presStyleCnt="0"/>
      <dgm:spPr/>
    </dgm:pt>
    <dgm:pt modelId="{6400E2D1-2564-4A89-B5EC-F6B1154556C8}" type="pres">
      <dgm:prSet presAssocID="{31C68DB9-FEC7-4852-A559-54800254B322}" presName="box" presStyleLbl="node1" presStyleIdx="2" presStyleCnt="3"/>
      <dgm:spPr/>
    </dgm:pt>
    <dgm:pt modelId="{2B6F2A92-D55C-4B39-A748-62137594944B}" type="pres">
      <dgm:prSet presAssocID="{31C68DB9-FEC7-4852-A559-54800254B322}" presName="img" presStyleLbl="fgImgPlace1" presStyleIdx="2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5D212374-5016-4407-A5EC-CD4DFB148095}" type="pres">
      <dgm:prSet presAssocID="{31C68DB9-FEC7-4852-A559-54800254B322}" presName="text" presStyleLbl="node1" presStyleIdx="2" presStyleCnt="3">
        <dgm:presLayoutVars>
          <dgm:bulletEnabled val="1"/>
        </dgm:presLayoutVars>
      </dgm:prSet>
      <dgm:spPr/>
    </dgm:pt>
  </dgm:ptLst>
  <dgm:cxnLst>
    <dgm:cxn modelId="{E8A1CE33-B5F4-4FBC-A78D-1BAEBF8B04C9}" type="presOf" srcId="{F6C8D33D-9E9A-4712-B202-84AE98D33072}" destId="{5C2C08F7-C059-4D9D-BB5A-6FE53468B9F3}" srcOrd="0" destOrd="0" presId="urn:microsoft.com/office/officeart/2005/8/layout/vList4"/>
    <dgm:cxn modelId="{D77DEB34-7024-4482-9604-4EAD370736E0}" type="presOf" srcId="{31C68DB9-FEC7-4852-A559-54800254B322}" destId="{5D212374-5016-4407-A5EC-CD4DFB148095}" srcOrd="1" destOrd="0" presId="urn:microsoft.com/office/officeart/2005/8/layout/vList4"/>
    <dgm:cxn modelId="{B35A4D3E-BB35-4F47-8D76-2685CFE307CD}" type="presOf" srcId="{F6C8D33D-9E9A-4712-B202-84AE98D33072}" destId="{3D30F3CF-8503-4BCC-968B-A1147F595C6E}" srcOrd="1" destOrd="0" presId="urn:microsoft.com/office/officeart/2005/8/layout/vList4"/>
    <dgm:cxn modelId="{FDAAC367-FB11-464C-B9BD-632213031815}" type="presOf" srcId="{6FC9245D-BBAF-4EE5-A22E-386D87FBB6AB}" destId="{FA10C79D-5AB8-4B39-BA10-9A48F238930C}" srcOrd="0" destOrd="0" presId="urn:microsoft.com/office/officeart/2005/8/layout/vList4"/>
    <dgm:cxn modelId="{EBD76975-1650-48C9-94D4-5E56535FDFE7}" type="presOf" srcId="{357517B0-AE39-4CB3-96BC-AFB4190029B8}" destId="{11BD04D9-7A68-47C3-9E0B-FA7F1F72CEE0}" srcOrd="0" destOrd="0" presId="urn:microsoft.com/office/officeart/2005/8/layout/vList4"/>
    <dgm:cxn modelId="{575127A7-C53C-4709-A90F-59BD9452E3F1}" srcId="{6FC9245D-BBAF-4EE5-A22E-386D87FBB6AB}" destId="{F6C8D33D-9E9A-4712-B202-84AE98D33072}" srcOrd="1" destOrd="0" parTransId="{C7E376E8-A646-4F54-AFFC-18C801BB6778}" sibTransId="{094FF458-7C71-4FC6-8E25-F285A88AAC8A}"/>
    <dgm:cxn modelId="{11D4C3AD-788C-4B7D-ABF5-CB04A969DCC2}" srcId="{6FC9245D-BBAF-4EE5-A22E-386D87FBB6AB}" destId="{31C68DB9-FEC7-4852-A559-54800254B322}" srcOrd="2" destOrd="0" parTransId="{255188BD-6FCD-4A60-B91C-FAFC9580F63D}" sibTransId="{F72157E9-12D9-42F7-9169-1D35376664BD}"/>
    <dgm:cxn modelId="{A1758FB7-15B6-4F3D-97A1-1355DE8044E9}" type="presOf" srcId="{357517B0-AE39-4CB3-96BC-AFB4190029B8}" destId="{36047FF7-F557-4F10-B354-7D309E798362}" srcOrd="1" destOrd="0" presId="urn:microsoft.com/office/officeart/2005/8/layout/vList4"/>
    <dgm:cxn modelId="{95BFA0BB-82FA-4427-B0C9-A6066D959FB7}" type="presOf" srcId="{31C68DB9-FEC7-4852-A559-54800254B322}" destId="{6400E2D1-2564-4A89-B5EC-F6B1154556C8}" srcOrd="0" destOrd="0" presId="urn:microsoft.com/office/officeart/2005/8/layout/vList4"/>
    <dgm:cxn modelId="{65127CC4-2840-4BFB-B82A-F68947DCE80F}" srcId="{6FC9245D-BBAF-4EE5-A22E-386D87FBB6AB}" destId="{357517B0-AE39-4CB3-96BC-AFB4190029B8}" srcOrd="0" destOrd="0" parTransId="{F39EA148-2495-4563-BEB3-1E56B460E8F5}" sibTransId="{B071A249-FD16-4E6F-9B9D-E07179C1C936}"/>
    <dgm:cxn modelId="{2F7F9AD5-C61A-474A-B483-FC91246EA98E}" type="presParOf" srcId="{FA10C79D-5AB8-4B39-BA10-9A48F238930C}" destId="{D7DB610B-44B9-44D2-8880-08AAB2910902}" srcOrd="0" destOrd="0" presId="urn:microsoft.com/office/officeart/2005/8/layout/vList4"/>
    <dgm:cxn modelId="{927D532E-F971-41D3-9EA4-ACBF22BFAA4F}" type="presParOf" srcId="{D7DB610B-44B9-44D2-8880-08AAB2910902}" destId="{11BD04D9-7A68-47C3-9E0B-FA7F1F72CEE0}" srcOrd="0" destOrd="0" presId="urn:microsoft.com/office/officeart/2005/8/layout/vList4"/>
    <dgm:cxn modelId="{CADAA9E0-88D0-484B-9FB7-1C10FCC6426E}" type="presParOf" srcId="{D7DB610B-44B9-44D2-8880-08AAB2910902}" destId="{EC985BB2-5755-4226-AABD-0B7185A080A9}" srcOrd="1" destOrd="0" presId="urn:microsoft.com/office/officeart/2005/8/layout/vList4"/>
    <dgm:cxn modelId="{001C96B2-FC57-4ACB-AAD6-8E856BE2C2E7}" type="presParOf" srcId="{D7DB610B-44B9-44D2-8880-08AAB2910902}" destId="{36047FF7-F557-4F10-B354-7D309E798362}" srcOrd="2" destOrd="0" presId="urn:microsoft.com/office/officeart/2005/8/layout/vList4"/>
    <dgm:cxn modelId="{57575E5E-3299-42C0-9EBB-A7050CDFE6CC}" type="presParOf" srcId="{FA10C79D-5AB8-4B39-BA10-9A48F238930C}" destId="{329687E2-CCF4-4DEC-9A92-D94C40DD43F1}" srcOrd="1" destOrd="0" presId="urn:microsoft.com/office/officeart/2005/8/layout/vList4"/>
    <dgm:cxn modelId="{55D9B4D3-F3EF-4726-BEED-C47091714E0A}" type="presParOf" srcId="{FA10C79D-5AB8-4B39-BA10-9A48F238930C}" destId="{5D6AF38D-098A-4AF0-BC24-F7605F017647}" srcOrd="2" destOrd="0" presId="urn:microsoft.com/office/officeart/2005/8/layout/vList4"/>
    <dgm:cxn modelId="{AB0C9CC3-73AD-4969-B4A4-0E864A8D42C8}" type="presParOf" srcId="{5D6AF38D-098A-4AF0-BC24-F7605F017647}" destId="{5C2C08F7-C059-4D9D-BB5A-6FE53468B9F3}" srcOrd="0" destOrd="0" presId="urn:microsoft.com/office/officeart/2005/8/layout/vList4"/>
    <dgm:cxn modelId="{3979B037-0C77-443E-B228-8C829673A34B}" type="presParOf" srcId="{5D6AF38D-098A-4AF0-BC24-F7605F017647}" destId="{FB60BA17-5527-4FBA-8F07-216A6C86DE36}" srcOrd="1" destOrd="0" presId="urn:microsoft.com/office/officeart/2005/8/layout/vList4"/>
    <dgm:cxn modelId="{F6BC5763-31B5-414B-BF50-C4C98214979C}" type="presParOf" srcId="{5D6AF38D-098A-4AF0-BC24-F7605F017647}" destId="{3D30F3CF-8503-4BCC-968B-A1147F595C6E}" srcOrd="2" destOrd="0" presId="urn:microsoft.com/office/officeart/2005/8/layout/vList4"/>
    <dgm:cxn modelId="{1C3FBA2A-CE3E-4BDA-BA1C-C0B8FD097DFA}" type="presParOf" srcId="{FA10C79D-5AB8-4B39-BA10-9A48F238930C}" destId="{6D3D905A-A3DE-48FF-8B2E-2817E6B53505}" srcOrd="3" destOrd="0" presId="urn:microsoft.com/office/officeart/2005/8/layout/vList4"/>
    <dgm:cxn modelId="{DBC99AE7-C89F-4276-949E-930373FEDBEF}" type="presParOf" srcId="{FA10C79D-5AB8-4B39-BA10-9A48F238930C}" destId="{439235C5-F991-4B2D-9E74-80DE1608C3AA}" srcOrd="4" destOrd="0" presId="urn:microsoft.com/office/officeart/2005/8/layout/vList4"/>
    <dgm:cxn modelId="{181EA18A-0F61-46FA-BD7E-AFCC39D0E6FA}" type="presParOf" srcId="{439235C5-F991-4B2D-9E74-80DE1608C3AA}" destId="{6400E2D1-2564-4A89-B5EC-F6B1154556C8}" srcOrd="0" destOrd="0" presId="urn:microsoft.com/office/officeart/2005/8/layout/vList4"/>
    <dgm:cxn modelId="{E40272A6-ED2E-4F4F-BD7F-E7D845740D8C}" type="presParOf" srcId="{439235C5-F991-4B2D-9E74-80DE1608C3AA}" destId="{2B6F2A92-D55C-4B39-A748-62137594944B}" srcOrd="1" destOrd="0" presId="urn:microsoft.com/office/officeart/2005/8/layout/vList4"/>
    <dgm:cxn modelId="{B2680375-A55E-4EC9-BFF0-0508EB48CE61}" type="presParOf" srcId="{439235C5-F991-4B2D-9E74-80DE1608C3AA}" destId="{5D212374-5016-4407-A5EC-CD4DFB14809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C9245D-BBAF-4EE5-A22E-386D87FBB6A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7517B0-AE39-4CB3-96BC-AFB4190029B8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F39EA148-2495-4563-BEB3-1E56B460E8F5}" cxnId="{65127CC4-2840-4BFB-B82A-F68947DCE80F}" type="parTrans">
      <dgm:prSet/>
      <dgm:spPr/>
      <dgm:t>
        <a:bodyPr/>
        <a:lstStyle/>
        <a:p>
          <a:endParaRPr lang="en-US"/>
        </a:p>
      </dgm:t>
    </dgm:pt>
    <dgm:pt modelId="{B071A249-FD16-4E6F-9B9D-E07179C1C936}" cxnId="{65127CC4-2840-4BFB-B82A-F68947DCE80F}" type="sibTrans">
      <dgm:prSet/>
      <dgm:spPr/>
      <dgm:t>
        <a:bodyPr/>
        <a:lstStyle/>
        <a:p>
          <a:endParaRPr lang="en-US"/>
        </a:p>
      </dgm:t>
    </dgm:pt>
    <dgm:pt modelId="{F6C8D33D-9E9A-4712-B202-84AE98D3307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C7E376E8-A646-4F54-AFFC-18C801BB6778}" cxnId="{575127A7-C53C-4709-A90F-59BD9452E3F1}" type="parTrans">
      <dgm:prSet/>
      <dgm:spPr/>
      <dgm:t>
        <a:bodyPr/>
        <a:lstStyle/>
        <a:p>
          <a:endParaRPr lang="en-US"/>
        </a:p>
      </dgm:t>
    </dgm:pt>
    <dgm:pt modelId="{094FF458-7C71-4FC6-8E25-F285A88AAC8A}" cxnId="{575127A7-C53C-4709-A90F-59BD9452E3F1}" type="sibTrans">
      <dgm:prSet/>
      <dgm:spPr/>
      <dgm:t>
        <a:bodyPr/>
        <a:lstStyle/>
        <a:p>
          <a:endParaRPr lang="en-US"/>
        </a:p>
      </dgm:t>
    </dgm:pt>
    <dgm:pt modelId="{31C68DB9-FEC7-4852-A559-54800254B32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255188BD-6FCD-4A60-B91C-FAFC9580F63D}" cxnId="{11D4C3AD-788C-4B7D-ABF5-CB04A969DCC2}" type="parTrans">
      <dgm:prSet/>
      <dgm:spPr/>
      <dgm:t>
        <a:bodyPr/>
        <a:lstStyle/>
        <a:p>
          <a:endParaRPr lang="en-US"/>
        </a:p>
      </dgm:t>
    </dgm:pt>
    <dgm:pt modelId="{F72157E9-12D9-42F7-9169-1D35376664BD}" cxnId="{11D4C3AD-788C-4B7D-ABF5-CB04A969DCC2}" type="sibTrans">
      <dgm:prSet/>
      <dgm:spPr/>
      <dgm:t>
        <a:bodyPr/>
        <a:lstStyle/>
        <a:p>
          <a:endParaRPr lang="en-US"/>
        </a:p>
      </dgm:t>
    </dgm:pt>
    <dgm:pt modelId="{FA10C79D-5AB8-4B39-BA10-9A48F238930C}" type="pres">
      <dgm:prSet presAssocID="{6FC9245D-BBAF-4EE5-A22E-386D87FBB6AB}" presName="linear" presStyleCnt="0">
        <dgm:presLayoutVars>
          <dgm:dir/>
          <dgm:resizeHandles val="exact"/>
        </dgm:presLayoutVars>
      </dgm:prSet>
      <dgm:spPr/>
    </dgm:pt>
    <dgm:pt modelId="{D7DB610B-44B9-44D2-8880-08AAB2910902}" type="pres">
      <dgm:prSet presAssocID="{357517B0-AE39-4CB3-96BC-AFB4190029B8}" presName="comp" presStyleCnt="0"/>
      <dgm:spPr/>
    </dgm:pt>
    <dgm:pt modelId="{11BD04D9-7A68-47C3-9E0B-FA7F1F72CEE0}" type="pres">
      <dgm:prSet presAssocID="{357517B0-AE39-4CB3-96BC-AFB4190029B8}" presName="box" presStyleLbl="node1" presStyleIdx="0" presStyleCnt="3" custLinFactX="142176" custLinFactY="-248931" custLinFactNeighborX="200000" custLinFactNeighborY="-300000"/>
      <dgm:spPr/>
    </dgm:pt>
    <dgm:pt modelId="{EC985BB2-5755-4226-AABD-0B7185A080A9}" type="pres">
      <dgm:prSet presAssocID="{357517B0-AE39-4CB3-96BC-AFB4190029B8}" presName="img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6047FF7-F557-4F10-B354-7D309E798362}" type="pres">
      <dgm:prSet presAssocID="{357517B0-AE39-4CB3-96BC-AFB4190029B8}" presName="text" presStyleLbl="node1" presStyleIdx="0" presStyleCnt="3">
        <dgm:presLayoutVars>
          <dgm:bulletEnabled val="1"/>
        </dgm:presLayoutVars>
      </dgm:prSet>
      <dgm:spPr/>
    </dgm:pt>
    <dgm:pt modelId="{329687E2-CCF4-4DEC-9A92-D94C40DD43F1}" type="pres">
      <dgm:prSet presAssocID="{B071A249-FD16-4E6F-9B9D-E07179C1C936}" presName="spacer" presStyleCnt="0"/>
      <dgm:spPr/>
    </dgm:pt>
    <dgm:pt modelId="{5D6AF38D-098A-4AF0-BC24-F7605F017647}" type="pres">
      <dgm:prSet presAssocID="{F6C8D33D-9E9A-4712-B202-84AE98D33072}" presName="comp" presStyleCnt="0"/>
      <dgm:spPr/>
    </dgm:pt>
    <dgm:pt modelId="{5C2C08F7-C059-4D9D-BB5A-6FE53468B9F3}" type="pres">
      <dgm:prSet presAssocID="{F6C8D33D-9E9A-4712-B202-84AE98D33072}" presName="box" presStyleLbl="node1" presStyleIdx="1" presStyleCnt="3"/>
      <dgm:spPr/>
    </dgm:pt>
    <dgm:pt modelId="{FB60BA17-5527-4FBA-8F07-216A6C86DE36}" type="pres">
      <dgm:prSet presAssocID="{F6C8D33D-9E9A-4712-B202-84AE98D33072}" presName="img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D30F3CF-8503-4BCC-968B-A1147F595C6E}" type="pres">
      <dgm:prSet presAssocID="{F6C8D33D-9E9A-4712-B202-84AE98D33072}" presName="text" presStyleLbl="node1" presStyleIdx="1" presStyleCnt="3">
        <dgm:presLayoutVars>
          <dgm:bulletEnabled val="1"/>
        </dgm:presLayoutVars>
      </dgm:prSet>
      <dgm:spPr/>
    </dgm:pt>
    <dgm:pt modelId="{6D3D905A-A3DE-48FF-8B2E-2817E6B53505}" type="pres">
      <dgm:prSet presAssocID="{094FF458-7C71-4FC6-8E25-F285A88AAC8A}" presName="spacer" presStyleCnt="0"/>
      <dgm:spPr/>
    </dgm:pt>
    <dgm:pt modelId="{439235C5-F991-4B2D-9E74-80DE1608C3AA}" type="pres">
      <dgm:prSet presAssocID="{31C68DB9-FEC7-4852-A559-54800254B322}" presName="comp" presStyleCnt="0"/>
      <dgm:spPr/>
    </dgm:pt>
    <dgm:pt modelId="{6400E2D1-2564-4A89-B5EC-F6B1154556C8}" type="pres">
      <dgm:prSet presAssocID="{31C68DB9-FEC7-4852-A559-54800254B322}" presName="box" presStyleLbl="node1" presStyleIdx="2" presStyleCnt="3"/>
      <dgm:spPr/>
    </dgm:pt>
    <dgm:pt modelId="{2B6F2A92-D55C-4B39-A748-62137594944B}" type="pres">
      <dgm:prSet presAssocID="{31C68DB9-FEC7-4852-A559-54800254B322}" presName="img" presStyleLbl="fgImgPlace1" presStyleIdx="2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5D212374-5016-4407-A5EC-CD4DFB148095}" type="pres">
      <dgm:prSet presAssocID="{31C68DB9-FEC7-4852-A559-54800254B322}" presName="text" presStyleLbl="node1" presStyleIdx="2" presStyleCnt="3">
        <dgm:presLayoutVars>
          <dgm:bulletEnabled val="1"/>
        </dgm:presLayoutVars>
      </dgm:prSet>
      <dgm:spPr/>
    </dgm:pt>
  </dgm:ptLst>
  <dgm:cxnLst>
    <dgm:cxn modelId="{E8A1CE33-B5F4-4FBC-A78D-1BAEBF8B04C9}" type="presOf" srcId="{F6C8D33D-9E9A-4712-B202-84AE98D33072}" destId="{5C2C08F7-C059-4D9D-BB5A-6FE53468B9F3}" srcOrd="0" destOrd="0" presId="urn:microsoft.com/office/officeart/2005/8/layout/vList4"/>
    <dgm:cxn modelId="{D77DEB34-7024-4482-9604-4EAD370736E0}" type="presOf" srcId="{31C68DB9-FEC7-4852-A559-54800254B322}" destId="{5D212374-5016-4407-A5EC-CD4DFB148095}" srcOrd="1" destOrd="0" presId="urn:microsoft.com/office/officeart/2005/8/layout/vList4"/>
    <dgm:cxn modelId="{B35A4D3E-BB35-4F47-8D76-2685CFE307CD}" type="presOf" srcId="{F6C8D33D-9E9A-4712-B202-84AE98D33072}" destId="{3D30F3CF-8503-4BCC-968B-A1147F595C6E}" srcOrd="1" destOrd="0" presId="urn:microsoft.com/office/officeart/2005/8/layout/vList4"/>
    <dgm:cxn modelId="{FDAAC367-FB11-464C-B9BD-632213031815}" type="presOf" srcId="{6FC9245D-BBAF-4EE5-A22E-386D87FBB6AB}" destId="{FA10C79D-5AB8-4B39-BA10-9A48F238930C}" srcOrd="0" destOrd="0" presId="urn:microsoft.com/office/officeart/2005/8/layout/vList4"/>
    <dgm:cxn modelId="{EBD76975-1650-48C9-94D4-5E56535FDFE7}" type="presOf" srcId="{357517B0-AE39-4CB3-96BC-AFB4190029B8}" destId="{11BD04D9-7A68-47C3-9E0B-FA7F1F72CEE0}" srcOrd="0" destOrd="0" presId="urn:microsoft.com/office/officeart/2005/8/layout/vList4"/>
    <dgm:cxn modelId="{575127A7-C53C-4709-A90F-59BD9452E3F1}" srcId="{6FC9245D-BBAF-4EE5-A22E-386D87FBB6AB}" destId="{F6C8D33D-9E9A-4712-B202-84AE98D33072}" srcOrd="1" destOrd="0" parTransId="{C7E376E8-A646-4F54-AFFC-18C801BB6778}" sibTransId="{094FF458-7C71-4FC6-8E25-F285A88AAC8A}"/>
    <dgm:cxn modelId="{11D4C3AD-788C-4B7D-ABF5-CB04A969DCC2}" srcId="{6FC9245D-BBAF-4EE5-A22E-386D87FBB6AB}" destId="{31C68DB9-FEC7-4852-A559-54800254B322}" srcOrd="2" destOrd="0" parTransId="{255188BD-6FCD-4A60-B91C-FAFC9580F63D}" sibTransId="{F72157E9-12D9-42F7-9169-1D35376664BD}"/>
    <dgm:cxn modelId="{A1758FB7-15B6-4F3D-97A1-1355DE8044E9}" type="presOf" srcId="{357517B0-AE39-4CB3-96BC-AFB4190029B8}" destId="{36047FF7-F557-4F10-B354-7D309E798362}" srcOrd="1" destOrd="0" presId="urn:microsoft.com/office/officeart/2005/8/layout/vList4"/>
    <dgm:cxn modelId="{95BFA0BB-82FA-4427-B0C9-A6066D959FB7}" type="presOf" srcId="{31C68DB9-FEC7-4852-A559-54800254B322}" destId="{6400E2D1-2564-4A89-B5EC-F6B1154556C8}" srcOrd="0" destOrd="0" presId="urn:microsoft.com/office/officeart/2005/8/layout/vList4"/>
    <dgm:cxn modelId="{65127CC4-2840-4BFB-B82A-F68947DCE80F}" srcId="{6FC9245D-BBAF-4EE5-A22E-386D87FBB6AB}" destId="{357517B0-AE39-4CB3-96BC-AFB4190029B8}" srcOrd="0" destOrd="0" parTransId="{F39EA148-2495-4563-BEB3-1E56B460E8F5}" sibTransId="{B071A249-FD16-4E6F-9B9D-E07179C1C936}"/>
    <dgm:cxn modelId="{2F7F9AD5-C61A-474A-B483-FC91246EA98E}" type="presParOf" srcId="{FA10C79D-5AB8-4B39-BA10-9A48F238930C}" destId="{D7DB610B-44B9-44D2-8880-08AAB2910902}" srcOrd="0" destOrd="0" presId="urn:microsoft.com/office/officeart/2005/8/layout/vList4"/>
    <dgm:cxn modelId="{927D532E-F971-41D3-9EA4-ACBF22BFAA4F}" type="presParOf" srcId="{D7DB610B-44B9-44D2-8880-08AAB2910902}" destId="{11BD04D9-7A68-47C3-9E0B-FA7F1F72CEE0}" srcOrd="0" destOrd="0" presId="urn:microsoft.com/office/officeart/2005/8/layout/vList4"/>
    <dgm:cxn modelId="{CADAA9E0-88D0-484B-9FB7-1C10FCC6426E}" type="presParOf" srcId="{D7DB610B-44B9-44D2-8880-08AAB2910902}" destId="{EC985BB2-5755-4226-AABD-0B7185A080A9}" srcOrd="1" destOrd="0" presId="urn:microsoft.com/office/officeart/2005/8/layout/vList4"/>
    <dgm:cxn modelId="{001C96B2-FC57-4ACB-AAD6-8E856BE2C2E7}" type="presParOf" srcId="{D7DB610B-44B9-44D2-8880-08AAB2910902}" destId="{36047FF7-F557-4F10-B354-7D309E798362}" srcOrd="2" destOrd="0" presId="urn:microsoft.com/office/officeart/2005/8/layout/vList4"/>
    <dgm:cxn modelId="{57575E5E-3299-42C0-9EBB-A7050CDFE6CC}" type="presParOf" srcId="{FA10C79D-5AB8-4B39-BA10-9A48F238930C}" destId="{329687E2-CCF4-4DEC-9A92-D94C40DD43F1}" srcOrd="1" destOrd="0" presId="urn:microsoft.com/office/officeart/2005/8/layout/vList4"/>
    <dgm:cxn modelId="{55D9B4D3-F3EF-4726-BEED-C47091714E0A}" type="presParOf" srcId="{FA10C79D-5AB8-4B39-BA10-9A48F238930C}" destId="{5D6AF38D-098A-4AF0-BC24-F7605F017647}" srcOrd="2" destOrd="0" presId="urn:microsoft.com/office/officeart/2005/8/layout/vList4"/>
    <dgm:cxn modelId="{AB0C9CC3-73AD-4969-B4A4-0E864A8D42C8}" type="presParOf" srcId="{5D6AF38D-098A-4AF0-BC24-F7605F017647}" destId="{5C2C08F7-C059-4D9D-BB5A-6FE53468B9F3}" srcOrd="0" destOrd="0" presId="urn:microsoft.com/office/officeart/2005/8/layout/vList4"/>
    <dgm:cxn modelId="{3979B037-0C77-443E-B228-8C829673A34B}" type="presParOf" srcId="{5D6AF38D-098A-4AF0-BC24-F7605F017647}" destId="{FB60BA17-5527-4FBA-8F07-216A6C86DE36}" srcOrd="1" destOrd="0" presId="urn:microsoft.com/office/officeart/2005/8/layout/vList4"/>
    <dgm:cxn modelId="{F6BC5763-31B5-414B-BF50-C4C98214979C}" type="presParOf" srcId="{5D6AF38D-098A-4AF0-BC24-F7605F017647}" destId="{3D30F3CF-8503-4BCC-968B-A1147F595C6E}" srcOrd="2" destOrd="0" presId="urn:microsoft.com/office/officeart/2005/8/layout/vList4"/>
    <dgm:cxn modelId="{1C3FBA2A-CE3E-4BDA-BA1C-C0B8FD097DFA}" type="presParOf" srcId="{FA10C79D-5AB8-4B39-BA10-9A48F238930C}" destId="{6D3D905A-A3DE-48FF-8B2E-2817E6B53505}" srcOrd="3" destOrd="0" presId="urn:microsoft.com/office/officeart/2005/8/layout/vList4"/>
    <dgm:cxn modelId="{DBC99AE7-C89F-4276-949E-930373FEDBEF}" type="presParOf" srcId="{FA10C79D-5AB8-4B39-BA10-9A48F238930C}" destId="{439235C5-F991-4B2D-9E74-80DE1608C3AA}" srcOrd="4" destOrd="0" presId="urn:microsoft.com/office/officeart/2005/8/layout/vList4"/>
    <dgm:cxn modelId="{181EA18A-0F61-46FA-BD7E-AFCC39D0E6FA}" type="presParOf" srcId="{439235C5-F991-4B2D-9E74-80DE1608C3AA}" destId="{6400E2D1-2564-4A89-B5EC-F6B1154556C8}" srcOrd="0" destOrd="0" presId="urn:microsoft.com/office/officeart/2005/8/layout/vList4"/>
    <dgm:cxn modelId="{E40272A6-ED2E-4F4F-BD7F-E7D845740D8C}" type="presParOf" srcId="{439235C5-F991-4B2D-9E74-80DE1608C3AA}" destId="{2B6F2A92-D55C-4B39-A748-62137594944B}" srcOrd="1" destOrd="0" presId="urn:microsoft.com/office/officeart/2005/8/layout/vList4"/>
    <dgm:cxn modelId="{B2680375-A55E-4EC9-BFF0-0508EB48CE61}" type="presParOf" srcId="{439235C5-F991-4B2D-9E74-80DE1608C3AA}" destId="{5D212374-5016-4407-A5EC-CD4DFB14809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C9245D-BBAF-4EE5-A22E-386D87FBB6A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7517B0-AE39-4CB3-96BC-AFB4190029B8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F39EA148-2495-4563-BEB3-1E56B460E8F5}" cxnId="{65127CC4-2840-4BFB-B82A-F68947DCE80F}" type="parTrans">
      <dgm:prSet/>
      <dgm:spPr/>
      <dgm:t>
        <a:bodyPr/>
        <a:lstStyle/>
        <a:p>
          <a:endParaRPr lang="en-US"/>
        </a:p>
      </dgm:t>
    </dgm:pt>
    <dgm:pt modelId="{B071A249-FD16-4E6F-9B9D-E07179C1C936}" cxnId="{65127CC4-2840-4BFB-B82A-F68947DCE80F}" type="sibTrans">
      <dgm:prSet/>
      <dgm:spPr/>
      <dgm:t>
        <a:bodyPr/>
        <a:lstStyle/>
        <a:p>
          <a:endParaRPr lang="en-US"/>
        </a:p>
      </dgm:t>
    </dgm:pt>
    <dgm:pt modelId="{F6C8D33D-9E9A-4712-B202-84AE98D3307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C7E376E8-A646-4F54-AFFC-18C801BB6778}" cxnId="{575127A7-C53C-4709-A90F-59BD9452E3F1}" type="parTrans">
      <dgm:prSet/>
      <dgm:spPr/>
      <dgm:t>
        <a:bodyPr/>
        <a:lstStyle/>
        <a:p>
          <a:endParaRPr lang="en-US"/>
        </a:p>
      </dgm:t>
    </dgm:pt>
    <dgm:pt modelId="{094FF458-7C71-4FC6-8E25-F285A88AAC8A}" cxnId="{575127A7-C53C-4709-A90F-59BD9452E3F1}" type="sibTrans">
      <dgm:prSet/>
      <dgm:spPr/>
      <dgm:t>
        <a:bodyPr/>
        <a:lstStyle/>
        <a:p>
          <a:endParaRPr lang="en-US"/>
        </a:p>
      </dgm:t>
    </dgm:pt>
    <dgm:pt modelId="{31C68DB9-FEC7-4852-A559-54800254B322}">
      <dgm:prSet phldrT="[Text]"/>
      <dgm:spPr/>
      <dgm:t>
        <a:bodyPr/>
        <a:lstStyle/>
        <a:p>
          <a:r>
            <a:rPr lang="sr-Latn-RS" dirty="0"/>
            <a:t>Pitali smo vas</a:t>
          </a:r>
          <a:endParaRPr lang="en-US" dirty="0"/>
        </a:p>
      </dgm:t>
    </dgm:pt>
    <dgm:pt modelId="{255188BD-6FCD-4A60-B91C-FAFC9580F63D}" cxnId="{11D4C3AD-788C-4B7D-ABF5-CB04A969DCC2}" type="parTrans">
      <dgm:prSet/>
      <dgm:spPr/>
      <dgm:t>
        <a:bodyPr/>
        <a:lstStyle/>
        <a:p>
          <a:endParaRPr lang="en-US"/>
        </a:p>
      </dgm:t>
    </dgm:pt>
    <dgm:pt modelId="{F72157E9-12D9-42F7-9169-1D35376664BD}" cxnId="{11D4C3AD-788C-4B7D-ABF5-CB04A969DCC2}" type="sibTrans">
      <dgm:prSet/>
      <dgm:spPr/>
      <dgm:t>
        <a:bodyPr/>
        <a:lstStyle/>
        <a:p>
          <a:endParaRPr lang="en-US"/>
        </a:p>
      </dgm:t>
    </dgm:pt>
    <dgm:pt modelId="{FA10C79D-5AB8-4B39-BA10-9A48F238930C}" type="pres">
      <dgm:prSet presAssocID="{6FC9245D-BBAF-4EE5-A22E-386D87FBB6AB}" presName="linear" presStyleCnt="0">
        <dgm:presLayoutVars>
          <dgm:dir/>
          <dgm:resizeHandles val="exact"/>
        </dgm:presLayoutVars>
      </dgm:prSet>
      <dgm:spPr/>
    </dgm:pt>
    <dgm:pt modelId="{D7DB610B-44B9-44D2-8880-08AAB2910902}" type="pres">
      <dgm:prSet presAssocID="{357517B0-AE39-4CB3-96BC-AFB4190029B8}" presName="comp" presStyleCnt="0"/>
      <dgm:spPr/>
    </dgm:pt>
    <dgm:pt modelId="{11BD04D9-7A68-47C3-9E0B-FA7F1F72CEE0}" type="pres">
      <dgm:prSet presAssocID="{357517B0-AE39-4CB3-96BC-AFB4190029B8}" presName="box" presStyleLbl="node1" presStyleIdx="0" presStyleCnt="3" custLinFactX="142176" custLinFactY="-248931" custLinFactNeighborX="200000" custLinFactNeighborY="-300000"/>
      <dgm:spPr/>
    </dgm:pt>
    <dgm:pt modelId="{EC985BB2-5755-4226-AABD-0B7185A080A9}" type="pres">
      <dgm:prSet presAssocID="{357517B0-AE39-4CB3-96BC-AFB4190029B8}" presName="img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6047FF7-F557-4F10-B354-7D309E798362}" type="pres">
      <dgm:prSet presAssocID="{357517B0-AE39-4CB3-96BC-AFB4190029B8}" presName="text" presStyleLbl="node1" presStyleIdx="0" presStyleCnt="3">
        <dgm:presLayoutVars>
          <dgm:bulletEnabled val="1"/>
        </dgm:presLayoutVars>
      </dgm:prSet>
      <dgm:spPr/>
    </dgm:pt>
    <dgm:pt modelId="{329687E2-CCF4-4DEC-9A92-D94C40DD43F1}" type="pres">
      <dgm:prSet presAssocID="{B071A249-FD16-4E6F-9B9D-E07179C1C936}" presName="spacer" presStyleCnt="0"/>
      <dgm:spPr/>
    </dgm:pt>
    <dgm:pt modelId="{5D6AF38D-098A-4AF0-BC24-F7605F017647}" type="pres">
      <dgm:prSet presAssocID="{F6C8D33D-9E9A-4712-B202-84AE98D33072}" presName="comp" presStyleCnt="0"/>
      <dgm:spPr/>
    </dgm:pt>
    <dgm:pt modelId="{5C2C08F7-C059-4D9D-BB5A-6FE53468B9F3}" type="pres">
      <dgm:prSet presAssocID="{F6C8D33D-9E9A-4712-B202-84AE98D33072}" presName="box" presStyleLbl="node1" presStyleIdx="1" presStyleCnt="3"/>
      <dgm:spPr/>
    </dgm:pt>
    <dgm:pt modelId="{FB60BA17-5527-4FBA-8F07-216A6C86DE36}" type="pres">
      <dgm:prSet presAssocID="{F6C8D33D-9E9A-4712-B202-84AE98D33072}" presName="img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3D30F3CF-8503-4BCC-968B-A1147F595C6E}" type="pres">
      <dgm:prSet presAssocID="{F6C8D33D-9E9A-4712-B202-84AE98D33072}" presName="text" presStyleLbl="node1" presStyleIdx="1" presStyleCnt="3">
        <dgm:presLayoutVars>
          <dgm:bulletEnabled val="1"/>
        </dgm:presLayoutVars>
      </dgm:prSet>
      <dgm:spPr/>
    </dgm:pt>
    <dgm:pt modelId="{6D3D905A-A3DE-48FF-8B2E-2817E6B53505}" type="pres">
      <dgm:prSet presAssocID="{094FF458-7C71-4FC6-8E25-F285A88AAC8A}" presName="spacer" presStyleCnt="0"/>
      <dgm:spPr/>
    </dgm:pt>
    <dgm:pt modelId="{439235C5-F991-4B2D-9E74-80DE1608C3AA}" type="pres">
      <dgm:prSet presAssocID="{31C68DB9-FEC7-4852-A559-54800254B322}" presName="comp" presStyleCnt="0"/>
      <dgm:spPr/>
    </dgm:pt>
    <dgm:pt modelId="{6400E2D1-2564-4A89-B5EC-F6B1154556C8}" type="pres">
      <dgm:prSet presAssocID="{31C68DB9-FEC7-4852-A559-54800254B322}" presName="box" presStyleLbl="node1" presStyleIdx="2" presStyleCnt="3"/>
      <dgm:spPr/>
    </dgm:pt>
    <dgm:pt modelId="{2B6F2A92-D55C-4B39-A748-62137594944B}" type="pres">
      <dgm:prSet presAssocID="{31C68DB9-FEC7-4852-A559-54800254B322}" presName="img" presStyleLbl="fgImgPlace1" presStyleIdx="2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5D212374-5016-4407-A5EC-CD4DFB148095}" type="pres">
      <dgm:prSet presAssocID="{31C68DB9-FEC7-4852-A559-54800254B322}" presName="text" presStyleLbl="node1" presStyleIdx="2" presStyleCnt="3">
        <dgm:presLayoutVars>
          <dgm:bulletEnabled val="1"/>
        </dgm:presLayoutVars>
      </dgm:prSet>
      <dgm:spPr/>
    </dgm:pt>
  </dgm:ptLst>
  <dgm:cxnLst>
    <dgm:cxn modelId="{E8A1CE33-B5F4-4FBC-A78D-1BAEBF8B04C9}" type="presOf" srcId="{F6C8D33D-9E9A-4712-B202-84AE98D33072}" destId="{5C2C08F7-C059-4D9D-BB5A-6FE53468B9F3}" srcOrd="0" destOrd="0" presId="urn:microsoft.com/office/officeart/2005/8/layout/vList4"/>
    <dgm:cxn modelId="{D77DEB34-7024-4482-9604-4EAD370736E0}" type="presOf" srcId="{31C68DB9-FEC7-4852-A559-54800254B322}" destId="{5D212374-5016-4407-A5EC-CD4DFB148095}" srcOrd="1" destOrd="0" presId="urn:microsoft.com/office/officeart/2005/8/layout/vList4"/>
    <dgm:cxn modelId="{B35A4D3E-BB35-4F47-8D76-2685CFE307CD}" type="presOf" srcId="{F6C8D33D-9E9A-4712-B202-84AE98D33072}" destId="{3D30F3CF-8503-4BCC-968B-A1147F595C6E}" srcOrd="1" destOrd="0" presId="urn:microsoft.com/office/officeart/2005/8/layout/vList4"/>
    <dgm:cxn modelId="{FDAAC367-FB11-464C-B9BD-632213031815}" type="presOf" srcId="{6FC9245D-BBAF-4EE5-A22E-386D87FBB6AB}" destId="{FA10C79D-5AB8-4B39-BA10-9A48F238930C}" srcOrd="0" destOrd="0" presId="urn:microsoft.com/office/officeart/2005/8/layout/vList4"/>
    <dgm:cxn modelId="{EBD76975-1650-48C9-94D4-5E56535FDFE7}" type="presOf" srcId="{357517B0-AE39-4CB3-96BC-AFB4190029B8}" destId="{11BD04D9-7A68-47C3-9E0B-FA7F1F72CEE0}" srcOrd="0" destOrd="0" presId="urn:microsoft.com/office/officeart/2005/8/layout/vList4"/>
    <dgm:cxn modelId="{575127A7-C53C-4709-A90F-59BD9452E3F1}" srcId="{6FC9245D-BBAF-4EE5-A22E-386D87FBB6AB}" destId="{F6C8D33D-9E9A-4712-B202-84AE98D33072}" srcOrd="1" destOrd="0" parTransId="{C7E376E8-A646-4F54-AFFC-18C801BB6778}" sibTransId="{094FF458-7C71-4FC6-8E25-F285A88AAC8A}"/>
    <dgm:cxn modelId="{11D4C3AD-788C-4B7D-ABF5-CB04A969DCC2}" srcId="{6FC9245D-BBAF-4EE5-A22E-386D87FBB6AB}" destId="{31C68DB9-FEC7-4852-A559-54800254B322}" srcOrd="2" destOrd="0" parTransId="{255188BD-6FCD-4A60-B91C-FAFC9580F63D}" sibTransId="{F72157E9-12D9-42F7-9169-1D35376664BD}"/>
    <dgm:cxn modelId="{A1758FB7-15B6-4F3D-97A1-1355DE8044E9}" type="presOf" srcId="{357517B0-AE39-4CB3-96BC-AFB4190029B8}" destId="{36047FF7-F557-4F10-B354-7D309E798362}" srcOrd="1" destOrd="0" presId="urn:microsoft.com/office/officeart/2005/8/layout/vList4"/>
    <dgm:cxn modelId="{95BFA0BB-82FA-4427-B0C9-A6066D959FB7}" type="presOf" srcId="{31C68DB9-FEC7-4852-A559-54800254B322}" destId="{6400E2D1-2564-4A89-B5EC-F6B1154556C8}" srcOrd="0" destOrd="0" presId="urn:microsoft.com/office/officeart/2005/8/layout/vList4"/>
    <dgm:cxn modelId="{65127CC4-2840-4BFB-B82A-F68947DCE80F}" srcId="{6FC9245D-BBAF-4EE5-A22E-386D87FBB6AB}" destId="{357517B0-AE39-4CB3-96BC-AFB4190029B8}" srcOrd="0" destOrd="0" parTransId="{F39EA148-2495-4563-BEB3-1E56B460E8F5}" sibTransId="{B071A249-FD16-4E6F-9B9D-E07179C1C936}"/>
    <dgm:cxn modelId="{2F7F9AD5-C61A-474A-B483-FC91246EA98E}" type="presParOf" srcId="{FA10C79D-5AB8-4B39-BA10-9A48F238930C}" destId="{D7DB610B-44B9-44D2-8880-08AAB2910902}" srcOrd="0" destOrd="0" presId="urn:microsoft.com/office/officeart/2005/8/layout/vList4"/>
    <dgm:cxn modelId="{927D532E-F971-41D3-9EA4-ACBF22BFAA4F}" type="presParOf" srcId="{D7DB610B-44B9-44D2-8880-08AAB2910902}" destId="{11BD04D9-7A68-47C3-9E0B-FA7F1F72CEE0}" srcOrd="0" destOrd="0" presId="urn:microsoft.com/office/officeart/2005/8/layout/vList4"/>
    <dgm:cxn modelId="{CADAA9E0-88D0-484B-9FB7-1C10FCC6426E}" type="presParOf" srcId="{D7DB610B-44B9-44D2-8880-08AAB2910902}" destId="{EC985BB2-5755-4226-AABD-0B7185A080A9}" srcOrd="1" destOrd="0" presId="urn:microsoft.com/office/officeart/2005/8/layout/vList4"/>
    <dgm:cxn modelId="{001C96B2-FC57-4ACB-AAD6-8E856BE2C2E7}" type="presParOf" srcId="{D7DB610B-44B9-44D2-8880-08AAB2910902}" destId="{36047FF7-F557-4F10-B354-7D309E798362}" srcOrd="2" destOrd="0" presId="urn:microsoft.com/office/officeart/2005/8/layout/vList4"/>
    <dgm:cxn modelId="{57575E5E-3299-42C0-9EBB-A7050CDFE6CC}" type="presParOf" srcId="{FA10C79D-5AB8-4B39-BA10-9A48F238930C}" destId="{329687E2-CCF4-4DEC-9A92-D94C40DD43F1}" srcOrd="1" destOrd="0" presId="urn:microsoft.com/office/officeart/2005/8/layout/vList4"/>
    <dgm:cxn modelId="{55D9B4D3-F3EF-4726-BEED-C47091714E0A}" type="presParOf" srcId="{FA10C79D-5AB8-4B39-BA10-9A48F238930C}" destId="{5D6AF38D-098A-4AF0-BC24-F7605F017647}" srcOrd="2" destOrd="0" presId="urn:microsoft.com/office/officeart/2005/8/layout/vList4"/>
    <dgm:cxn modelId="{AB0C9CC3-73AD-4969-B4A4-0E864A8D42C8}" type="presParOf" srcId="{5D6AF38D-098A-4AF0-BC24-F7605F017647}" destId="{5C2C08F7-C059-4D9D-BB5A-6FE53468B9F3}" srcOrd="0" destOrd="0" presId="urn:microsoft.com/office/officeart/2005/8/layout/vList4"/>
    <dgm:cxn modelId="{3979B037-0C77-443E-B228-8C829673A34B}" type="presParOf" srcId="{5D6AF38D-098A-4AF0-BC24-F7605F017647}" destId="{FB60BA17-5527-4FBA-8F07-216A6C86DE36}" srcOrd="1" destOrd="0" presId="urn:microsoft.com/office/officeart/2005/8/layout/vList4"/>
    <dgm:cxn modelId="{F6BC5763-31B5-414B-BF50-C4C98214979C}" type="presParOf" srcId="{5D6AF38D-098A-4AF0-BC24-F7605F017647}" destId="{3D30F3CF-8503-4BCC-968B-A1147F595C6E}" srcOrd="2" destOrd="0" presId="urn:microsoft.com/office/officeart/2005/8/layout/vList4"/>
    <dgm:cxn modelId="{1C3FBA2A-CE3E-4BDA-BA1C-C0B8FD097DFA}" type="presParOf" srcId="{FA10C79D-5AB8-4B39-BA10-9A48F238930C}" destId="{6D3D905A-A3DE-48FF-8B2E-2817E6B53505}" srcOrd="3" destOrd="0" presId="urn:microsoft.com/office/officeart/2005/8/layout/vList4"/>
    <dgm:cxn modelId="{DBC99AE7-C89F-4276-949E-930373FEDBEF}" type="presParOf" srcId="{FA10C79D-5AB8-4B39-BA10-9A48F238930C}" destId="{439235C5-F991-4B2D-9E74-80DE1608C3AA}" srcOrd="4" destOrd="0" presId="urn:microsoft.com/office/officeart/2005/8/layout/vList4"/>
    <dgm:cxn modelId="{181EA18A-0F61-46FA-BD7E-AFCC39D0E6FA}" type="presParOf" srcId="{439235C5-F991-4B2D-9E74-80DE1608C3AA}" destId="{6400E2D1-2564-4A89-B5EC-F6B1154556C8}" srcOrd="0" destOrd="0" presId="urn:microsoft.com/office/officeart/2005/8/layout/vList4"/>
    <dgm:cxn modelId="{E40272A6-ED2E-4F4F-BD7F-E7D845740D8C}" type="presParOf" srcId="{439235C5-F991-4B2D-9E74-80DE1608C3AA}" destId="{2B6F2A92-D55C-4B39-A748-62137594944B}" srcOrd="1" destOrd="0" presId="urn:microsoft.com/office/officeart/2005/8/layout/vList4"/>
    <dgm:cxn modelId="{B2680375-A55E-4EC9-BFF0-0508EB48CE61}" type="presParOf" srcId="{439235C5-F991-4B2D-9E74-80DE1608C3AA}" destId="{5D212374-5016-4407-A5EC-CD4DFB14809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136A90-6B59-45AD-BBA1-85AFD032E8F8}" type="doc">
      <dgm:prSet loTypeId="urn:microsoft.com/office/officeart/2005/8/layout/list1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0EFBB7-0769-4554-96E3-51B5B6698D5A}">
      <dgm:prSet phldrT="[Text]" custT="1"/>
      <dgm:spPr/>
      <dgm:t>
        <a:bodyPr/>
        <a:lstStyle/>
        <a:p>
          <a:r>
            <a:rPr lang="sr-Latn-RS" sz="26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Linkedin</a:t>
          </a:r>
          <a:r>
            <a:rPr lang="sr-Latn-R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grupa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DFE748-686E-4A08-944E-9D07F9FA6B48}" cxnId="{17C9D25A-BC5F-418E-9A4A-29DD9C57BD39}" type="parTrans">
      <dgm:prSet/>
      <dgm:spPr/>
      <dgm:t>
        <a:bodyPr/>
        <a:lstStyle/>
        <a:p>
          <a:endParaRPr lang="en-US"/>
        </a:p>
      </dgm:t>
    </dgm:pt>
    <dgm:pt modelId="{FD3AFE35-532F-4AE8-BAB4-DFA3B4B611F6}" cxnId="{17C9D25A-BC5F-418E-9A4A-29DD9C57BD39}" type="sibTrans">
      <dgm:prSet/>
      <dgm:spPr/>
      <dgm:t>
        <a:bodyPr/>
        <a:lstStyle/>
        <a:p>
          <a:endParaRPr lang="en-US"/>
        </a:p>
      </dgm:t>
    </dgm:pt>
    <dgm:pt modelId="{A533B6C7-3203-4AEE-95BC-E867D49C88B5}">
      <dgm:prSet phldrT="[Text]" custT="1"/>
      <dgm:spPr/>
      <dgm:t>
        <a:bodyPr/>
        <a:lstStyle/>
        <a:p>
          <a:r>
            <a:rPr lang="sr-Latn-R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Facebook grupa 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CAF1A9-8A97-45AC-B4A5-B91AEE5BC9BB}" cxnId="{0FE563DE-8338-4B45-BCFD-251C8642CABA}" type="parTrans">
      <dgm:prSet/>
      <dgm:spPr/>
      <dgm:t>
        <a:bodyPr/>
        <a:lstStyle/>
        <a:p>
          <a:endParaRPr lang="en-US"/>
        </a:p>
      </dgm:t>
    </dgm:pt>
    <dgm:pt modelId="{634EAA8A-B09B-42FE-8301-99FBFB2B9BD8}" cxnId="{0FE563DE-8338-4B45-BCFD-251C8642CABA}" type="sibTrans">
      <dgm:prSet/>
      <dgm:spPr/>
      <dgm:t>
        <a:bodyPr/>
        <a:lstStyle/>
        <a:p>
          <a:endParaRPr lang="en-US"/>
        </a:p>
      </dgm:t>
    </dgm:pt>
    <dgm:pt modelId="{4A4045ED-A119-4AA6-9C68-5FB2FD000427}">
      <dgm:prSet phldrT="[Text]" custT="1"/>
      <dgm:spPr/>
      <dgm:t>
        <a:bodyPr/>
        <a:lstStyle/>
        <a:p>
          <a:r>
            <a:rPr lang="sr-Latn-RS" sz="26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Twitter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8335E1-0756-4935-AE41-5B216DCCD948}" cxnId="{1BD59E24-EEF8-4998-8DB1-3343142CAF57}" type="sibTrans">
      <dgm:prSet/>
      <dgm:spPr/>
      <dgm:t>
        <a:bodyPr/>
        <a:lstStyle/>
        <a:p>
          <a:endParaRPr lang="en-US"/>
        </a:p>
      </dgm:t>
    </dgm:pt>
    <dgm:pt modelId="{3AFC7164-9B18-4D91-8BCD-E06AEDF44A1B}" cxnId="{1BD59E24-EEF8-4998-8DB1-3343142CAF57}" type="parTrans">
      <dgm:prSet/>
      <dgm:spPr/>
      <dgm:t>
        <a:bodyPr/>
        <a:lstStyle/>
        <a:p>
          <a:endParaRPr lang="en-US"/>
        </a:p>
      </dgm:t>
    </dgm:pt>
    <dgm:pt modelId="{46A34AA2-0681-43D8-8278-E7DCE7865FAC}">
      <dgm:prSet phldrT="[Text]" custT="1"/>
      <dgm:spPr/>
      <dgm:t>
        <a:bodyPr/>
        <a:lstStyle/>
        <a:p>
          <a:r>
            <a:rPr lang="sr-Latn-RS" sz="26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Viber</a:t>
          </a:r>
          <a:r>
            <a:rPr lang="sr-Latn-R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grupa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13A3A6D-70DC-44FB-9332-4EBCB2D7F024}" cxnId="{329E2CB9-86F3-40FE-BDDB-908EFFCA76D1}" type="parTrans">
      <dgm:prSet/>
      <dgm:spPr/>
      <dgm:t>
        <a:bodyPr/>
        <a:lstStyle/>
        <a:p>
          <a:endParaRPr lang="en-US"/>
        </a:p>
      </dgm:t>
    </dgm:pt>
    <dgm:pt modelId="{97781E6F-D6B2-4313-A924-E20DDE220B24}" cxnId="{329E2CB9-86F3-40FE-BDDB-908EFFCA76D1}" type="sibTrans">
      <dgm:prSet/>
      <dgm:spPr/>
      <dgm:t>
        <a:bodyPr/>
        <a:lstStyle/>
        <a:p>
          <a:endParaRPr lang="en-US"/>
        </a:p>
      </dgm:t>
    </dgm:pt>
    <dgm:pt modelId="{E40ACE12-278D-4D23-B2A3-0A3BC719FF41}">
      <dgm:prSet phldrT="[Text]" custT="1"/>
      <dgm:spPr/>
      <dgm:t>
        <a:bodyPr/>
        <a:lstStyle/>
        <a:p>
          <a:r>
            <a:rPr lang="sr-Latn-RS" sz="26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WhatsApp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EBFF564-6A3B-46E5-9A45-0EDB27677E6C}" cxnId="{940ABE43-04FD-48EE-AE5D-9F402A2BE02F}" type="parTrans">
      <dgm:prSet/>
      <dgm:spPr/>
      <dgm:t>
        <a:bodyPr/>
        <a:lstStyle/>
        <a:p>
          <a:endParaRPr lang="en-US"/>
        </a:p>
      </dgm:t>
    </dgm:pt>
    <dgm:pt modelId="{38B3F7F7-D48A-41CB-95EB-61B17F99DDCE}" cxnId="{940ABE43-04FD-48EE-AE5D-9F402A2BE02F}" type="sibTrans">
      <dgm:prSet/>
      <dgm:spPr/>
      <dgm:t>
        <a:bodyPr/>
        <a:lstStyle/>
        <a:p>
          <a:endParaRPr lang="en-US"/>
        </a:p>
      </dgm:t>
    </dgm:pt>
    <dgm:pt modelId="{C1F9FC0E-799C-41B7-9EAD-8EDF9A8F56DD}">
      <dgm:prSet phldrT="[Text]" custT="1"/>
      <dgm:spPr/>
      <dgm:t>
        <a:bodyPr/>
        <a:lstStyle/>
        <a:p>
          <a:r>
            <a:rPr lang="sr-Latn-RS" sz="26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Mejling</a:t>
          </a:r>
          <a:r>
            <a:rPr lang="sr-Latn-R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lista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46830EB-D4D2-4B8B-B5B7-FB0B68BF89B5}" cxnId="{908D778A-1214-44E9-A6A0-A1EEC08E9AD2}" type="parTrans">
      <dgm:prSet/>
      <dgm:spPr/>
      <dgm:t>
        <a:bodyPr/>
        <a:lstStyle/>
        <a:p>
          <a:endParaRPr lang="en-US"/>
        </a:p>
      </dgm:t>
    </dgm:pt>
    <dgm:pt modelId="{091508C4-3C68-42FC-92CC-995F96DF8DA9}" cxnId="{908D778A-1214-44E9-A6A0-A1EEC08E9AD2}" type="sibTrans">
      <dgm:prSet/>
      <dgm:spPr/>
      <dgm:t>
        <a:bodyPr/>
        <a:lstStyle/>
        <a:p>
          <a:endParaRPr lang="en-US"/>
        </a:p>
      </dgm:t>
    </dgm:pt>
    <dgm:pt modelId="{45C5C0A2-4EEB-4A83-83CB-19957C961537}">
      <dgm:prSet phldrT="[Text]" custT="1"/>
      <dgm:spPr/>
      <dgm:t>
        <a:bodyPr/>
        <a:lstStyle/>
        <a:p>
          <a:r>
            <a:rPr lang="sr-Latn-R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Sajt </a:t>
          </a:r>
          <a:r>
            <a:rPr lang="sr-Latn-RS" sz="26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Alumnista</a:t>
          </a:r>
          <a:r>
            <a:rPr lang="sr-Latn-R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HF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A81CB9C-814E-483D-8419-DDBFB4B16219}" cxnId="{D7589824-53A2-4967-8D57-0E34975618BB}" type="parTrans">
      <dgm:prSet/>
      <dgm:spPr/>
      <dgm:t>
        <a:bodyPr/>
        <a:lstStyle/>
        <a:p>
          <a:endParaRPr lang="en-US"/>
        </a:p>
      </dgm:t>
    </dgm:pt>
    <dgm:pt modelId="{ABD8CB3D-7AD8-43D7-A36D-0EE9F6EBD036}" cxnId="{D7589824-53A2-4967-8D57-0E34975618BB}" type="sibTrans">
      <dgm:prSet/>
      <dgm:spPr/>
      <dgm:t>
        <a:bodyPr/>
        <a:lstStyle/>
        <a:p>
          <a:endParaRPr lang="en-US"/>
        </a:p>
      </dgm:t>
    </dgm:pt>
    <dgm:pt modelId="{2253F439-391D-4A72-978D-295ED5B71B65}">
      <dgm:prSet phldrT="[Text]" custT="1"/>
      <dgm:spPr/>
      <dgm:t>
        <a:bodyPr/>
        <a:lstStyle/>
        <a:p>
          <a:r>
            <a:rPr lang="sr-Latn-R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 user@alumni.chem.bg.ac.rs</a:t>
          </a:r>
          <a:endParaRPr lang="en-US" sz="2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853EB03-080B-47EB-ADEA-BB9158026A34}" cxnId="{25E61733-BF54-47FC-9B9C-E83F7919895C}" type="parTrans">
      <dgm:prSet/>
      <dgm:spPr/>
      <dgm:t>
        <a:bodyPr/>
        <a:lstStyle/>
        <a:p>
          <a:endParaRPr lang="en-US"/>
        </a:p>
      </dgm:t>
    </dgm:pt>
    <dgm:pt modelId="{DDF60D2E-2A0E-4120-8476-C92195A21FF5}" cxnId="{25E61733-BF54-47FC-9B9C-E83F7919895C}" type="sibTrans">
      <dgm:prSet/>
      <dgm:spPr/>
      <dgm:t>
        <a:bodyPr/>
        <a:lstStyle/>
        <a:p>
          <a:endParaRPr lang="en-US"/>
        </a:p>
      </dgm:t>
    </dgm:pt>
    <dgm:pt modelId="{183A34DF-AA92-49E1-8191-0CF6AD17A6AA}" type="pres">
      <dgm:prSet presAssocID="{2A136A90-6B59-45AD-BBA1-85AFD032E8F8}" presName="linear" presStyleCnt="0">
        <dgm:presLayoutVars>
          <dgm:dir/>
          <dgm:animLvl val="lvl"/>
          <dgm:resizeHandles val="exact"/>
        </dgm:presLayoutVars>
      </dgm:prSet>
      <dgm:spPr/>
    </dgm:pt>
    <dgm:pt modelId="{8F706C0E-1AB2-4161-86CE-4B3594B6EE51}" type="pres">
      <dgm:prSet presAssocID="{620EFBB7-0769-4554-96E3-51B5B6698D5A}" presName="parentLin" presStyleCnt="0"/>
      <dgm:spPr/>
    </dgm:pt>
    <dgm:pt modelId="{428AD880-175D-49F1-A1F6-97F367C387BF}" type="pres">
      <dgm:prSet presAssocID="{620EFBB7-0769-4554-96E3-51B5B6698D5A}" presName="parentLeftMargin" presStyleLbl="node1" presStyleIdx="0" presStyleCnt="8"/>
      <dgm:spPr/>
    </dgm:pt>
    <dgm:pt modelId="{A8B898EB-38C9-408E-9FE2-CB5C874FA50A}" type="pres">
      <dgm:prSet presAssocID="{620EFBB7-0769-4554-96E3-51B5B6698D5A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010CCE66-3FB9-4F51-BDBC-33ABD28D8225}" type="pres">
      <dgm:prSet presAssocID="{620EFBB7-0769-4554-96E3-51B5B6698D5A}" presName="negativeSpace" presStyleCnt="0"/>
      <dgm:spPr/>
    </dgm:pt>
    <dgm:pt modelId="{CD67A140-C3A5-43E4-BD28-3C31B61E6EA3}" type="pres">
      <dgm:prSet presAssocID="{620EFBB7-0769-4554-96E3-51B5B6698D5A}" presName="childText" presStyleLbl="conFgAcc1" presStyleIdx="0" presStyleCnt="8">
        <dgm:presLayoutVars>
          <dgm:bulletEnabled val="1"/>
        </dgm:presLayoutVars>
      </dgm:prSet>
      <dgm:spPr/>
    </dgm:pt>
    <dgm:pt modelId="{B5CDED1F-8360-491C-9402-4F19E16BD667}" type="pres">
      <dgm:prSet presAssocID="{FD3AFE35-532F-4AE8-BAB4-DFA3B4B611F6}" presName="spaceBetweenRectangles" presStyleCnt="0"/>
      <dgm:spPr/>
    </dgm:pt>
    <dgm:pt modelId="{77070C8B-4365-4FE5-A117-9CDBA9EA1B7B}" type="pres">
      <dgm:prSet presAssocID="{A533B6C7-3203-4AEE-95BC-E867D49C88B5}" presName="parentLin" presStyleCnt="0"/>
      <dgm:spPr/>
    </dgm:pt>
    <dgm:pt modelId="{1281A6D2-5A4B-4B28-A324-2451A8523897}" type="pres">
      <dgm:prSet presAssocID="{A533B6C7-3203-4AEE-95BC-E867D49C88B5}" presName="parentLeftMargin" presStyleLbl="node1" presStyleIdx="0" presStyleCnt="8"/>
      <dgm:spPr/>
    </dgm:pt>
    <dgm:pt modelId="{9F236B2A-6433-401D-953E-FC86D923A3BE}" type="pres">
      <dgm:prSet presAssocID="{A533B6C7-3203-4AEE-95BC-E867D49C88B5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622D5052-0558-4614-99B8-0AD5AD5D765D}" type="pres">
      <dgm:prSet presAssocID="{A533B6C7-3203-4AEE-95BC-E867D49C88B5}" presName="negativeSpace" presStyleCnt="0"/>
      <dgm:spPr/>
    </dgm:pt>
    <dgm:pt modelId="{87E2FD7C-0729-47B8-B1FB-A44E439BE764}" type="pres">
      <dgm:prSet presAssocID="{A533B6C7-3203-4AEE-95BC-E867D49C88B5}" presName="childText" presStyleLbl="conFgAcc1" presStyleIdx="1" presStyleCnt="8">
        <dgm:presLayoutVars>
          <dgm:bulletEnabled val="1"/>
        </dgm:presLayoutVars>
      </dgm:prSet>
      <dgm:spPr/>
    </dgm:pt>
    <dgm:pt modelId="{6052B25F-36DF-4A5F-BA08-1F9785D05B9B}" type="pres">
      <dgm:prSet presAssocID="{634EAA8A-B09B-42FE-8301-99FBFB2B9BD8}" presName="spaceBetweenRectangles" presStyleCnt="0"/>
      <dgm:spPr/>
    </dgm:pt>
    <dgm:pt modelId="{C731DBC8-0E99-4639-ACA2-7ACEFA2844BF}" type="pres">
      <dgm:prSet presAssocID="{4A4045ED-A119-4AA6-9C68-5FB2FD000427}" presName="parentLin" presStyleCnt="0"/>
      <dgm:spPr/>
    </dgm:pt>
    <dgm:pt modelId="{35933558-DB26-4802-B4E2-672716F88346}" type="pres">
      <dgm:prSet presAssocID="{4A4045ED-A119-4AA6-9C68-5FB2FD000427}" presName="parentLeftMargin" presStyleLbl="node1" presStyleIdx="1" presStyleCnt="8"/>
      <dgm:spPr/>
    </dgm:pt>
    <dgm:pt modelId="{12FEB779-618B-4854-88E9-390575D436B8}" type="pres">
      <dgm:prSet presAssocID="{4A4045ED-A119-4AA6-9C68-5FB2FD00042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0E7DA70E-372B-453D-9992-B9F46E5D404C}" type="pres">
      <dgm:prSet presAssocID="{4A4045ED-A119-4AA6-9C68-5FB2FD000427}" presName="negativeSpace" presStyleCnt="0"/>
      <dgm:spPr/>
    </dgm:pt>
    <dgm:pt modelId="{E7351307-5BD1-403B-A1BF-1058796C5E99}" type="pres">
      <dgm:prSet presAssocID="{4A4045ED-A119-4AA6-9C68-5FB2FD000427}" presName="childText" presStyleLbl="conFgAcc1" presStyleIdx="2" presStyleCnt="8">
        <dgm:presLayoutVars>
          <dgm:bulletEnabled val="1"/>
        </dgm:presLayoutVars>
      </dgm:prSet>
      <dgm:spPr/>
    </dgm:pt>
    <dgm:pt modelId="{5781C47F-AD3C-41BB-94E2-0F5F9D22F1FC}" type="pres">
      <dgm:prSet presAssocID="{858335E1-0756-4935-AE41-5B216DCCD948}" presName="spaceBetweenRectangles" presStyleCnt="0"/>
      <dgm:spPr/>
    </dgm:pt>
    <dgm:pt modelId="{5E0F155A-A3CE-4124-8BCC-E4A72272AD29}" type="pres">
      <dgm:prSet presAssocID="{46A34AA2-0681-43D8-8278-E7DCE7865FAC}" presName="parentLin" presStyleCnt="0"/>
      <dgm:spPr/>
    </dgm:pt>
    <dgm:pt modelId="{3DFFE119-00BF-41A0-B705-D4C4C1EE2103}" type="pres">
      <dgm:prSet presAssocID="{46A34AA2-0681-43D8-8278-E7DCE7865FAC}" presName="parentLeftMargin" presStyleLbl="node1" presStyleIdx="2" presStyleCnt="8"/>
      <dgm:spPr/>
    </dgm:pt>
    <dgm:pt modelId="{09FBCCC7-907E-4224-960D-E08F4E0BAFCB}" type="pres">
      <dgm:prSet presAssocID="{46A34AA2-0681-43D8-8278-E7DCE7865FAC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A28F84A1-286C-468F-821E-884612340FE9}" type="pres">
      <dgm:prSet presAssocID="{46A34AA2-0681-43D8-8278-E7DCE7865FAC}" presName="negativeSpace" presStyleCnt="0"/>
      <dgm:spPr/>
    </dgm:pt>
    <dgm:pt modelId="{4B556052-BB79-4DF2-AC7F-1B347051B331}" type="pres">
      <dgm:prSet presAssocID="{46A34AA2-0681-43D8-8278-E7DCE7865FAC}" presName="childText" presStyleLbl="conFgAcc1" presStyleIdx="3" presStyleCnt="8">
        <dgm:presLayoutVars>
          <dgm:bulletEnabled val="1"/>
        </dgm:presLayoutVars>
      </dgm:prSet>
      <dgm:spPr/>
    </dgm:pt>
    <dgm:pt modelId="{96D59308-9B00-43DD-979B-C31749FC97C4}" type="pres">
      <dgm:prSet presAssocID="{97781E6F-D6B2-4313-A924-E20DDE220B24}" presName="spaceBetweenRectangles" presStyleCnt="0"/>
      <dgm:spPr/>
    </dgm:pt>
    <dgm:pt modelId="{ED3EE1A7-5C8A-4C42-BF04-0EFAE44C599B}" type="pres">
      <dgm:prSet presAssocID="{E40ACE12-278D-4D23-B2A3-0A3BC719FF41}" presName="parentLin" presStyleCnt="0"/>
      <dgm:spPr/>
    </dgm:pt>
    <dgm:pt modelId="{31AB5F92-AD9F-4DBA-AC55-C6A332776094}" type="pres">
      <dgm:prSet presAssocID="{E40ACE12-278D-4D23-B2A3-0A3BC719FF41}" presName="parentLeftMargin" presStyleLbl="node1" presStyleIdx="3" presStyleCnt="8"/>
      <dgm:spPr/>
    </dgm:pt>
    <dgm:pt modelId="{AE2EA8A3-5997-47DF-BADD-9CBD9E1FA1CC}" type="pres">
      <dgm:prSet presAssocID="{E40ACE12-278D-4D23-B2A3-0A3BC719FF4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224CC730-919D-4DFD-AA00-CAB9CF407728}" type="pres">
      <dgm:prSet presAssocID="{E40ACE12-278D-4D23-B2A3-0A3BC719FF41}" presName="negativeSpace" presStyleCnt="0"/>
      <dgm:spPr/>
    </dgm:pt>
    <dgm:pt modelId="{A56D3818-8F87-48ED-9E21-8440C0107A8D}" type="pres">
      <dgm:prSet presAssocID="{E40ACE12-278D-4D23-B2A3-0A3BC719FF41}" presName="childText" presStyleLbl="conFgAcc1" presStyleIdx="4" presStyleCnt="8">
        <dgm:presLayoutVars>
          <dgm:bulletEnabled val="1"/>
        </dgm:presLayoutVars>
      </dgm:prSet>
      <dgm:spPr/>
    </dgm:pt>
    <dgm:pt modelId="{AA7D8B34-F6BB-46EE-9A50-0A60676547CE}" type="pres">
      <dgm:prSet presAssocID="{38B3F7F7-D48A-41CB-95EB-61B17F99DDCE}" presName="spaceBetweenRectangles" presStyleCnt="0"/>
      <dgm:spPr/>
    </dgm:pt>
    <dgm:pt modelId="{C746F984-652D-411B-9D0B-C1A8F6C4EA6C}" type="pres">
      <dgm:prSet presAssocID="{C1F9FC0E-799C-41B7-9EAD-8EDF9A8F56DD}" presName="parentLin" presStyleCnt="0"/>
      <dgm:spPr/>
    </dgm:pt>
    <dgm:pt modelId="{95621BB0-F1E5-4458-A152-A0E56D129A8C}" type="pres">
      <dgm:prSet presAssocID="{C1F9FC0E-799C-41B7-9EAD-8EDF9A8F56DD}" presName="parentLeftMargin" presStyleLbl="node1" presStyleIdx="4" presStyleCnt="8"/>
      <dgm:spPr/>
    </dgm:pt>
    <dgm:pt modelId="{33BD9742-FD8C-4920-A3BA-95F37851965B}" type="pres">
      <dgm:prSet presAssocID="{C1F9FC0E-799C-41B7-9EAD-8EDF9A8F56DD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A047A15A-6B05-419B-84B5-F1893893A836}" type="pres">
      <dgm:prSet presAssocID="{C1F9FC0E-799C-41B7-9EAD-8EDF9A8F56DD}" presName="negativeSpace" presStyleCnt="0"/>
      <dgm:spPr/>
    </dgm:pt>
    <dgm:pt modelId="{556AA117-3EBC-4EE9-B579-13C86D99AD3C}" type="pres">
      <dgm:prSet presAssocID="{C1F9FC0E-799C-41B7-9EAD-8EDF9A8F56DD}" presName="childText" presStyleLbl="conFgAcc1" presStyleIdx="5" presStyleCnt="8">
        <dgm:presLayoutVars>
          <dgm:bulletEnabled val="1"/>
        </dgm:presLayoutVars>
      </dgm:prSet>
      <dgm:spPr/>
    </dgm:pt>
    <dgm:pt modelId="{1BFE8AD0-CBE1-4402-A881-2BF790D89AD1}" type="pres">
      <dgm:prSet presAssocID="{091508C4-3C68-42FC-92CC-995F96DF8DA9}" presName="spaceBetweenRectangles" presStyleCnt="0"/>
      <dgm:spPr/>
    </dgm:pt>
    <dgm:pt modelId="{FB973482-80B3-497A-AB6F-2E884678E18F}" type="pres">
      <dgm:prSet presAssocID="{45C5C0A2-4EEB-4A83-83CB-19957C961537}" presName="parentLin" presStyleCnt="0"/>
      <dgm:spPr/>
    </dgm:pt>
    <dgm:pt modelId="{D9418684-3783-4E83-9C34-10FD1706BD08}" type="pres">
      <dgm:prSet presAssocID="{45C5C0A2-4EEB-4A83-83CB-19957C961537}" presName="parentLeftMargin" presStyleLbl="node1" presStyleIdx="5" presStyleCnt="8"/>
      <dgm:spPr/>
    </dgm:pt>
    <dgm:pt modelId="{75A9727B-08D0-42D9-8676-2CCE17AEB8DA}" type="pres">
      <dgm:prSet presAssocID="{45C5C0A2-4EEB-4A83-83CB-19957C961537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3B42F267-F20A-4EAC-B7D4-0A1378CEFBA5}" type="pres">
      <dgm:prSet presAssocID="{45C5C0A2-4EEB-4A83-83CB-19957C961537}" presName="negativeSpace" presStyleCnt="0"/>
      <dgm:spPr/>
    </dgm:pt>
    <dgm:pt modelId="{D57E60FC-6739-4497-98D3-A3F4CED6CBD9}" type="pres">
      <dgm:prSet presAssocID="{45C5C0A2-4EEB-4A83-83CB-19957C961537}" presName="childText" presStyleLbl="conFgAcc1" presStyleIdx="6" presStyleCnt="8">
        <dgm:presLayoutVars>
          <dgm:bulletEnabled val="1"/>
        </dgm:presLayoutVars>
      </dgm:prSet>
      <dgm:spPr/>
    </dgm:pt>
    <dgm:pt modelId="{6CB2EB2A-A20A-4DFE-9828-D33AC9C02254}" type="pres">
      <dgm:prSet presAssocID="{ABD8CB3D-7AD8-43D7-A36D-0EE9F6EBD036}" presName="spaceBetweenRectangles" presStyleCnt="0"/>
      <dgm:spPr/>
    </dgm:pt>
    <dgm:pt modelId="{E54A22E0-E9EA-4BC2-9B25-7AB5B9562604}" type="pres">
      <dgm:prSet presAssocID="{2253F439-391D-4A72-978D-295ED5B71B65}" presName="parentLin" presStyleCnt="0"/>
      <dgm:spPr/>
    </dgm:pt>
    <dgm:pt modelId="{49FC9F01-3BC4-4326-93EF-C07EE5A88E72}" type="pres">
      <dgm:prSet presAssocID="{2253F439-391D-4A72-978D-295ED5B71B65}" presName="parentLeftMargin" presStyleLbl="node1" presStyleIdx="6" presStyleCnt="8"/>
      <dgm:spPr/>
    </dgm:pt>
    <dgm:pt modelId="{BA7CC45B-2D44-42D2-BC6E-31AACFF4BBA2}" type="pres">
      <dgm:prSet presAssocID="{2253F439-391D-4A72-978D-295ED5B71B65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9EB0ADC6-A4FB-4779-8BF7-B4A54FABF61B}" type="pres">
      <dgm:prSet presAssocID="{2253F439-391D-4A72-978D-295ED5B71B65}" presName="negativeSpace" presStyleCnt="0"/>
      <dgm:spPr/>
    </dgm:pt>
    <dgm:pt modelId="{4D4E8449-AACF-4F05-90B0-0DB16A00BD83}" type="pres">
      <dgm:prSet presAssocID="{2253F439-391D-4A72-978D-295ED5B71B65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CF9F7B01-1F5F-40B2-B58D-58D21C0B0646}" type="presOf" srcId="{45C5C0A2-4EEB-4A83-83CB-19957C961537}" destId="{75A9727B-08D0-42D9-8676-2CCE17AEB8DA}" srcOrd="1" destOrd="0" presId="urn:microsoft.com/office/officeart/2005/8/layout/list1"/>
    <dgm:cxn modelId="{3DCE3308-EBF1-4539-9A54-3DFF65BF5391}" type="presOf" srcId="{C1F9FC0E-799C-41B7-9EAD-8EDF9A8F56DD}" destId="{33BD9742-FD8C-4920-A3BA-95F37851965B}" srcOrd="1" destOrd="0" presId="urn:microsoft.com/office/officeart/2005/8/layout/list1"/>
    <dgm:cxn modelId="{4C47BF0C-5B6B-47F0-A6B5-4894696B5CAD}" type="presOf" srcId="{620EFBB7-0769-4554-96E3-51B5B6698D5A}" destId="{A8B898EB-38C9-408E-9FE2-CB5C874FA50A}" srcOrd="1" destOrd="0" presId="urn:microsoft.com/office/officeart/2005/8/layout/list1"/>
    <dgm:cxn modelId="{165EC21B-425A-41FE-BCF0-89B9D04423A1}" type="presOf" srcId="{2253F439-391D-4A72-978D-295ED5B71B65}" destId="{BA7CC45B-2D44-42D2-BC6E-31AACFF4BBA2}" srcOrd="1" destOrd="0" presId="urn:microsoft.com/office/officeart/2005/8/layout/list1"/>
    <dgm:cxn modelId="{D7589824-53A2-4967-8D57-0E34975618BB}" srcId="{2A136A90-6B59-45AD-BBA1-85AFD032E8F8}" destId="{45C5C0A2-4EEB-4A83-83CB-19957C961537}" srcOrd="6" destOrd="0" parTransId="{AA81CB9C-814E-483D-8419-DDBFB4B16219}" sibTransId="{ABD8CB3D-7AD8-43D7-A36D-0EE9F6EBD036}"/>
    <dgm:cxn modelId="{1BD59E24-EEF8-4998-8DB1-3343142CAF57}" srcId="{2A136A90-6B59-45AD-BBA1-85AFD032E8F8}" destId="{4A4045ED-A119-4AA6-9C68-5FB2FD000427}" srcOrd="2" destOrd="0" parTransId="{3AFC7164-9B18-4D91-8BCD-E06AEDF44A1B}" sibTransId="{858335E1-0756-4935-AE41-5B216DCCD948}"/>
    <dgm:cxn modelId="{72FBC52A-80BD-4D8D-8201-EC70459479E5}" type="presOf" srcId="{A533B6C7-3203-4AEE-95BC-E867D49C88B5}" destId="{9F236B2A-6433-401D-953E-FC86D923A3BE}" srcOrd="1" destOrd="0" presId="urn:microsoft.com/office/officeart/2005/8/layout/list1"/>
    <dgm:cxn modelId="{FFC7372E-FB9E-4701-9673-F683E4BC8F79}" type="presOf" srcId="{4A4045ED-A119-4AA6-9C68-5FB2FD000427}" destId="{35933558-DB26-4802-B4E2-672716F88346}" srcOrd="0" destOrd="0" presId="urn:microsoft.com/office/officeart/2005/8/layout/list1"/>
    <dgm:cxn modelId="{25E61733-BF54-47FC-9B9C-E83F7919895C}" srcId="{2A136A90-6B59-45AD-BBA1-85AFD032E8F8}" destId="{2253F439-391D-4A72-978D-295ED5B71B65}" srcOrd="7" destOrd="0" parTransId="{7853EB03-080B-47EB-ADEA-BB9158026A34}" sibTransId="{DDF60D2E-2A0E-4120-8476-C92195A21FF5}"/>
    <dgm:cxn modelId="{2468563D-A86B-416D-8D35-46D4C6051867}" type="presOf" srcId="{E40ACE12-278D-4D23-B2A3-0A3BC719FF41}" destId="{AE2EA8A3-5997-47DF-BADD-9CBD9E1FA1CC}" srcOrd="1" destOrd="0" presId="urn:microsoft.com/office/officeart/2005/8/layout/list1"/>
    <dgm:cxn modelId="{940ABE43-04FD-48EE-AE5D-9F402A2BE02F}" srcId="{2A136A90-6B59-45AD-BBA1-85AFD032E8F8}" destId="{E40ACE12-278D-4D23-B2A3-0A3BC719FF41}" srcOrd="4" destOrd="0" parTransId="{3EBFF564-6A3B-46E5-9A45-0EDB27677E6C}" sibTransId="{38B3F7F7-D48A-41CB-95EB-61B17F99DDCE}"/>
    <dgm:cxn modelId="{AE191E4D-5CAB-4318-B26C-FF45842DE147}" type="presOf" srcId="{A533B6C7-3203-4AEE-95BC-E867D49C88B5}" destId="{1281A6D2-5A4B-4B28-A324-2451A8523897}" srcOrd="0" destOrd="0" presId="urn:microsoft.com/office/officeart/2005/8/layout/list1"/>
    <dgm:cxn modelId="{814A0859-699C-4CAC-AE0E-22D09CA34C29}" type="presOf" srcId="{E40ACE12-278D-4D23-B2A3-0A3BC719FF41}" destId="{31AB5F92-AD9F-4DBA-AC55-C6A332776094}" srcOrd="0" destOrd="0" presId="urn:microsoft.com/office/officeart/2005/8/layout/list1"/>
    <dgm:cxn modelId="{17C9D25A-BC5F-418E-9A4A-29DD9C57BD39}" srcId="{2A136A90-6B59-45AD-BBA1-85AFD032E8F8}" destId="{620EFBB7-0769-4554-96E3-51B5B6698D5A}" srcOrd="0" destOrd="0" parTransId="{B5DFE748-686E-4A08-944E-9D07F9FA6B48}" sibTransId="{FD3AFE35-532F-4AE8-BAB4-DFA3B4B611F6}"/>
    <dgm:cxn modelId="{908D778A-1214-44E9-A6A0-A1EEC08E9AD2}" srcId="{2A136A90-6B59-45AD-BBA1-85AFD032E8F8}" destId="{C1F9FC0E-799C-41B7-9EAD-8EDF9A8F56DD}" srcOrd="5" destOrd="0" parTransId="{946830EB-D4D2-4B8B-B5B7-FB0B68BF89B5}" sibTransId="{091508C4-3C68-42FC-92CC-995F96DF8DA9}"/>
    <dgm:cxn modelId="{C44B938E-6C91-4890-9CBF-A03F5D91577B}" type="presOf" srcId="{46A34AA2-0681-43D8-8278-E7DCE7865FAC}" destId="{3DFFE119-00BF-41A0-B705-D4C4C1EE2103}" srcOrd="0" destOrd="0" presId="urn:microsoft.com/office/officeart/2005/8/layout/list1"/>
    <dgm:cxn modelId="{7E846E97-2F3C-443B-8D58-E5C88A82E2AA}" type="presOf" srcId="{2253F439-391D-4A72-978D-295ED5B71B65}" destId="{49FC9F01-3BC4-4326-93EF-C07EE5A88E72}" srcOrd="0" destOrd="0" presId="urn:microsoft.com/office/officeart/2005/8/layout/list1"/>
    <dgm:cxn modelId="{74AC70B6-2815-404E-AB9A-BA03467F8DE6}" type="presOf" srcId="{C1F9FC0E-799C-41B7-9EAD-8EDF9A8F56DD}" destId="{95621BB0-F1E5-4458-A152-A0E56D129A8C}" srcOrd="0" destOrd="0" presId="urn:microsoft.com/office/officeart/2005/8/layout/list1"/>
    <dgm:cxn modelId="{5ECBD1B7-8DBF-475B-A886-E99D8AB9E294}" type="presOf" srcId="{46A34AA2-0681-43D8-8278-E7DCE7865FAC}" destId="{09FBCCC7-907E-4224-960D-E08F4E0BAFCB}" srcOrd="1" destOrd="0" presId="urn:microsoft.com/office/officeart/2005/8/layout/list1"/>
    <dgm:cxn modelId="{329E2CB9-86F3-40FE-BDDB-908EFFCA76D1}" srcId="{2A136A90-6B59-45AD-BBA1-85AFD032E8F8}" destId="{46A34AA2-0681-43D8-8278-E7DCE7865FAC}" srcOrd="3" destOrd="0" parTransId="{413A3A6D-70DC-44FB-9332-4EBCB2D7F024}" sibTransId="{97781E6F-D6B2-4313-A924-E20DDE220B24}"/>
    <dgm:cxn modelId="{8028E8BF-8455-4118-B99A-A0686340C34D}" type="presOf" srcId="{2A136A90-6B59-45AD-BBA1-85AFD032E8F8}" destId="{183A34DF-AA92-49E1-8191-0CF6AD17A6AA}" srcOrd="0" destOrd="0" presId="urn:microsoft.com/office/officeart/2005/8/layout/list1"/>
    <dgm:cxn modelId="{DAB080D3-9720-409D-92F9-E4C628DAB5DB}" type="presOf" srcId="{620EFBB7-0769-4554-96E3-51B5B6698D5A}" destId="{428AD880-175D-49F1-A1F6-97F367C387BF}" srcOrd="0" destOrd="0" presId="urn:microsoft.com/office/officeart/2005/8/layout/list1"/>
    <dgm:cxn modelId="{F8ADA4DB-B32F-4B73-8A10-82145969B0D4}" type="presOf" srcId="{4A4045ED-A119-4AA6-9C68-5FB2FD000427}" destId="{12FEB779-618B-4854-88E9-390575D436B8}" srcOrd="1" destOrd="0" presId="urn:microsoft.com/office/officeart/2005/8/layout/list1"/>
    <dgm:cxn modelId="{0FE563DE-8338-4B45-BCFD-251C8642CABA}" srcId="{2A136A90-6B59-45AD-BBA1-85AFD032E8F8}" destId="{A533B6C7-3203-4AEE-95BC-E867D49C88B5}" srcOrd="1" destOrd="0" parTransId="{4FCAF1A9-8A97-45AC-B4A5-B91AEE5BC9BB}" sibTransId="{634EAA8A-B09B-42FE-8301-99FBFB2B9BD8}"/>
    <dgm:cxn modelId="{AFFDD7F4-49B1-49E6-8681-B5E34C80F994}" type="presOf" srcId="{45C5C0A2-4EEB-4A83-83CB-19957C961537}" destId="{D9418684-3783-4E83-9C34-10FD1706BD08}" srcOrd="0" destOrd="0" presId="urn:microsoft.com/office/officeart/2005/8/layout/list1"/>
    <dgm:cxn modelId="{35086FED-D703-4638-98BD-FE920FA5FBDD}" type="presParOf" srcId="{183A34DF-AA92-49E1-8191-0CF6AD17A6AA}" destId="{8F706C0E-1AB2-4161-86CE-4B3594B6EE51}" srcOrd="0" destOrd="0" presId="urn:microsoft.com/office/officeart/2005/8/layout/list1"/>
    <dgm:cxn modelId="{3FD846C1-1AA1-4813-BE57-63765B60AAC5}" type="presParOf" srcId="{8F706C0E-1AB2-4161-86CE-4B3594B6EE51}" destId="{428AD880-175D-49F1-A1F6-97F367C387BF}" srcOrd="0" destOrd="0" presId="urn:microsoft.com/office/officeart/2005/8/layout/list1"/>
    <dgm:cxn modelId="{5B04AB5B-9799-43BD-8D52-7AC40E55F47A}" type="presParOf" srcId="{8F706C0E-1AB2-4161-86CE-4B3594B6EE51}" destId="{A8B898EB-38C9-408E-9FE2-CB5C874FA50A}" srcOrd="1" destOrd="0" presId="urn:microsoft.com/office/officeart/2005/8/layout/list1"/>
    <dgm:cxn modelId="{5E58D9F8-1C6A-4C88-8692-866BDA2FB234}" type="presParOf" srcId="{183A34DF-AA92-49E1-8191-0CF6AD17A6AA}" destId="{010CCE66-3FB9-4F51-BDBC-33ABD28D8225}" srcOrd="1" destOrd="0" presId="urn:microsoft.com/office/officeart/2005/8/layout/list1"/>
    <dgm:cxn modelId="{5B5BD3E0-6AA5-405C-86F6-6189D7D1BBB2}" type="presParOf" srcId="{183A34DF-AA92-49E1-8191-0CF6AD17A6AA}" destId="{CD67A140-C3A5-43E4-BD28-3C31B61E6EA3}" srcOrd="2" destOrd="0" presId="urn:microsoft.com/office/officeart/2005/8/layout/list1"/>
    <dgm:cxn modelId="{88AA28E7-36CD-44A7-8ADB-4D1F8916FBC1}" type="presParOf" srcId="{183A34DF-AA92-49E1-8191-0CF6AD17A6AA}" destId="{B5CDED1F-8360-491C-9402-4F19E16BD667}" srcOrd="3" destOrd="0" presId="urn:microsoft.com/office/officeart/2005/8/layout/list1"/>
    <dgm:cxn modelId="{FF7413D7-D548-4681-A585-70D1AABC67F9}" type="presParOf" srcId="{183A34DF-AA92-49E1-8191-0CF6AD17A6AA}" destId="{77070C8B-4365-4FE5-A117-9CDBA9EA1B7B}" srcOrd="4" destOrd="0" presId="urn:microsoft.com/office/officeart/2005/8/layout/list1"/>
    <dgm:cxn modelId="{71A0FD2B-4499-4733-9591-DA4C05395BCE}" type="presParOf" srcId="{77070C8B-4365-4FE5-A117-9CDBA9EA1B7B}" destId="{1281A6D2-5A4B-4B28-A324-2451A8523897}" srcOrd="0" destOrd="0" presId="urn:microsoft.com/office/officeart/2005/8/layout/list1"/>
    <dgm:cxn modelId="{30A09A04-D072-417D-A61D-934C676DCDCF}" type="presParOf" srcId="{77070C8B-4365-4FE5-A117-9CDBA9EA1B7B}" destId="{9F236B2A-6433-401D-953E-FC86D923A3BE}" srcOrd="1" destOrd="0" presId="urn:microsoft.com/office/officeart/2005/8/layout/list1"/>
    <dgm:cxn modelId="{524522B1-B159-42B4-B665-C9379A55DCC7}" type="presParOf" srcId="{183A34DF-AA92-49E1-8191-0CF6AD17A6AA}" destId="{622D5052-0558-4614-99B8-0AD5AD5D765D}" srcOrd="5" destOrd="0" presId="urn:microsoft.com/office/officeart/2005/8/layout/list1"/>
    <dgm:cxn modelId="{E7BEC372-D400-47C9-A797-96ADB89A1753}" type="presParOf" srcId="{183A34DF-AA92-49E1-8191-0CF6AD17A6AA}" destId="{87E2FD7C-0729-47B8-B1FB-A44E439BE764}" srcOrd="6" destOrd="0" presId="urn:microsoft.com/office/officeart/2005/8/layout/list1"/>
    <dgm:cxn modelId="{417F3911-D9AF-4E19-9D90-8109AFEFCD0B}" type="presParOf" srcId="{183A34DF-AA92-49E1-8191-0CF6AD17A6AA}" destId="{6052B25F-36DF-4A5F-BA08-1F9785D05B9B}" srcOrd="7" destOrd="0" presId="urn:microsoft.com/office/officeart/2005/8/layout/list1"/>
    <dgm:cxn modelId="{3DE435C5-4ABA-458C-BF3A-884235FEC02F}" type="presParOf" srcId="{183A34DF-AA92-49E1-8191-0CF6AD17A6AA}" destId="{C731DBC8-0E99-4639-ACA2-7ACEFA2844BF}" srcOrd="8" destOrd="0" presId="urn:microsoft.com/office/officeart/2005/8/layout/list1"/>
    <dgm:cxn modelId="{9CE7FB1B-7AC6-451B-AD05-46E39FAC0010}" type="presParOf" srcId="{C731DBC8-0E99-4639-ACA2-7ACEFA2844BF}" destId="{35933558-DB26-4802-B4E2-672716F88346}" srcOrd="0" destOrd="0" presId="urn:microsoft.com/office/officeart/2005/8/layout/list1"/>
    <dgm:cxn modelId="{D7FA96C3-741B-437E-86F3-1F9B666F84B5}" type="presParOf" srcId="{C731DBC8-0E99-4639-ACA2-7ACEFA2844BF}" destId="{12FEB779-618B-4854-88E9-390575D436B8}" srcOrd="1" destOrd="0" presId="urn:microsoft.com/office/officeart/2005/8/layout/list1"/>
    <dgm:cxn modelId="{3A498131-4138-44B4-9C9F-8B31018D776D}" type="presParOf" srcId="{183A34DF-AA92-49E1-8191-0CF6AD17A6AA}" destId="{0E7DA70E-372B-453D-9992-B9F46E5D404C}" srcOrd="9" destOrd="0" presId="urn:microsoft.com/office/officeart/2005/8/layout/list1"/>
    <dgm:cxn modelId="{14BB65EA-6E97-4ECF-BD27-4835B736C81E}" type="presParOf" srcId="{183A34DF-AA92-49E1-8191-0CF6AD17A6AA}" destId="{E7351307-5BD1-403B-A1BF-1058796C5E99}" srcOrd="10" destOrd="0" presId="urn:microsoft.com/office/officeart/2005/8/layout/list1"/>
    <dgm:cxn modelId="{C060C7C6-F4C4-400B-8598-71200C73D404}" type="presParOf" srcId="{183A34DF-AA92-49E1-8191-0CF6AD17A6AA}" destId="{5781C47F-AD3C-41BB-94E2-0F5F9D22F1FC}" srcOrd="11" destOrd="0" presId="urn:microsoft.com/office/officeart/2005/8/layout/list1"/>
    <dgm:cxn modelId="{690AEA06-C1F2-474F-9A77-8D19C5F567CE}" type="presParOf" srcId="{183A34DF-AA92-49E1-8191-0CF6AD17A6AA}" destId="{5E0F155A-A3CE-4124-8BCC-E4A72272AD29}" srcOrd="12" destOrd="0" presId="urn:microsoft.com/office/officeart/2005/8/layout/list1"/>
    <dgm:cxn modelId="{E5A2C183-D182-4B18-A839-F25FE489E57B}" type="presParOf" srcId="{5E0F155A-A3CE-4124-8BCC-E4A72272AD29}" destId="{3DFFE119-00BF-41A0-B705-D4C4C1EE2103}" srcOrd="0" destOrd="0" presId="urn:microsoft.com/office/officeart/2005/8/layout/list1"/>
    <dgm:cxn modelId="{F2285489-6DA9-4746-942F-04866278C133}" type="presParOf" srcId="{5E0F155A-A3CE-4124-8BCC-E4A72272AD29}" destId="{09FBCCC7-907E-4224-960D-E08F4E0BAFCB}" srcOrd="1" destOrd="0" presId="urn:microsoft.com/office/officeart/2005/8/layout/list1"/>
    <dgm:cxn modelId="{A6E6B701-A3C9-49F2-949B-A48B4968E332}" type="presParOf" srcId="{183A34DF-AA92-49E1-8191-0CF6AD17A6AA}" destId="{A28F84A1-286C-468F-821E-884612340FE9}" srcOrd="13" destOrd="0" presId="urn:microsoft.com/office/officeart/2005/8/layout/list1"/>
    <dgm:cxn modelId="{A151AE04-24D7-499D-8EFE-EB6402DD7098}" type="presParOf" srcId="{183A34DF-AA92-49E1-8191-0CF6AD17A6AA}" destId="{4B556052-BB79-4DF2-AC7F-1B347051B331}" srcOrd="14" destOrd="0" presId="urn:microsoft.com/office/officeart/2005/8/layout/list1"/>
    <dgm:cxn modelId="{2B78E511-43D5-4E40-A2DA-DC34107C4BC9}" type="presParOf" srcId="{183A34DF-AA92-49E1-8191-0CF6AD17A6AA}" destId="{96D59308-9B00-43DD-979B-C31749FC97C4}" srcOrd="15" destOrd="0" presId="urn:microsoft.com/office/officeart/2005/8/layout/list1"/>
    <dgm:cxn modelId="{3AC88E6F-8CB4-4F32-B3B8-C0F23D596DDC}" type="presParOf" srcId="{183A34DF-AA92-49E1-8191-0CF6AD17A6AA}" destId="{ED3EE1A7-5C8A-4C42-BF04-0EFAE44C599B}" srcOrd="16" destOrd="0" presId="urn:microsoft.com/office/officeart/2005/8/layout/list1"/>
    <dgm:cxn modelId="{D779CFA4-E17B-49A6-A866-49830E42F17C}" type="presParOf" srcId="{ED3EE1A7-5C8A-4C42-BF04-0EFAE44C599B}" destId="{31AB5F92-AD9F-4DBA-AC55-C6A332776094}" srcOrd="0" destOrd="0" presId="urn:microsoft.com/office/officeart/2005/8/layout/list1"/>
    <dgm:cxn modelId="{A3F3CD9E-9C5A-45AA-B595-CA4FD3AFCCF3}" type="presParOf" srcId="{ED3EE1A7-5C8A-4C42-BF04-0EFAE44C599B}" destId="{AE2EA8A3-5997-47DF-BADD-9CBD9E1FA1CC}" srcOrd="1" destOrd="0" presId="urn:microsoft.com/office/officeart/2005/8/layout/list1"/>
    <dgm:cxn modelId="{4A07BEC6-E748-417F-8D76-D186566562C8}" type="presParOf" srcId="{183A34DF-AA92-49E1-8191-0CF6AD17A6AA}" destId="{224CC730-919D-4DFD-AA00-CAB9CF407728}" srcOrd="17" destOrd="0" presId="urn:microsoft.com/office/officeart/2005/8/layout/list1"/>
    <dgm:cxn modelId="{D11E8D95-BD76-4BD5-9997-96397FBEF445}" type="presParOf" srcId="{183A34DF-AA92-49E1-8191-0CF6AD17A6AA}" destId="{A56D3818-8F87-48ED-9E21-8440C0107A8D}" srcOrd="18" destOrd="0" presId="urn:microsoft.com/office/officeart/2005/8/layout/list1"/>
    <dgm:cxn modelId="{3CF309B5-5D74-47E0-B643-17450CE6BD7D}" type="presParOf" srcId="{183A34DF-AA92-49E1-8191-0CF6AD17A6AA}" destId="{AA7D8B34-F6BB-46EE-9A50-0A60676547CE}" srcOrd="19" destOrd="0" presId="urn:microsoft.com/office/officeart/2005/8/layout/list1"/>
    <dgm:cxn modelId="{D3E282A5-D8AA-405A-9141-1AC811BDB011}" type="presParOf" srcId="{183A34DF-AA92-49E1-8191-0CF6AD17A6AA}" destId="{C746F984-652D-411B-9D0B-C1A8F6C4EA6C}" srcOrd="20" destOrd="0" presId="urn:microsoft.com/office/officeart/2005/8/layout/list1"/>
    <dgm:cxn modelId="{2E0076AE-2F10-46A9-A0E2-68BC63A5F750}" type="presParOf" srcId="{C746F984-652D-411B-9D0B-C1A8F6C4EA6C}" destId="{95621BB0-F1E5-4458-A152-A0E56D129A8C}" srcOrd="0" destOrd="0" presId="urn:microsoft.com/office/officeart/2005/8/layout/list1"/>
    <dgm:cxn modelId="{E19FEF7D-5F30-409F-890A-42DE47083A76}" type="presParOf" srcId="{C746F984-652D-411B-9D0B-C1A8F6C4EA6C}" destId="{33BD9742-FD8C-4920-A3BA-95F37851965B}" srcOrd="1" destOrd="0" presId="urn:microsoft.com/office/officeart/2005/8/layout/list1"/>
    <dgm:cxn modelId="{D7949158-FD90-4FAD-A2B1-F224D91476ED}" type="presParOf" srcId="{183A34DF-AA92-49E1-8191-0CF6AD17A6AA}" destId="{A047A15A-6B05-419B-84B5-F1893893A836}" srcOrd="21" destOrd="0" presId="urn:microsoft.com/office/officeart/2005/8/layout/list1"/>
    <dgm:cxn modelId="{9DE2FDBD-6792-4C0A-976F-61D04E05A895}" type="presParOf" srcId="{183A34DF-AA92-49E1-8191-0CF6AD17A6AA}" destId="{556AA117-3EBC-4EE9-B579-13C86D99AD3C}" srcOrd="22" destOrd="0" presId="urn:microsoft.com/office/officeart/2005/8/layout/list1"/>
    <dgm:cxn modelId="{A0038B76-9E69-418A-A43D-26339FAD69F7}" type="presParOf" srcId="{183A34DF-AA92-49E1-8191-0CF6AD17A6AA}" destId="{1BFE8AD0-CBE1-4402-A881-2BF790D89AD1}" srcOrd="23" destOrd="0" presId="urn:microsoft.com/office/officeart/2005/8/layout/list1"/>
    <dgm:cxn modelId="{29B0B5BE-D8DA-449B-B08C-636BF8B8E1D1}" type="presParOf" srcId="{183A34DF-AA92-49E1-8191-0CF6AD17A6AA}" destId="{FB973482-80B3-497A-AB6F-2E884678E18F}" srcOrd="24" destOrd="0" presId="urn:microsoft.com/office/officeart/2005/8/layout/list1"/>
    <dgm:cxn modelId="{8B9F07DE-BF60-4216-A03C-82B8B8628F8D}" type="presParOf" srcId="{FB973482-80B3-497A-AB6F-2E884678E18F}" destId="{D9418684-3783-4E83-9C34-10FD1706BD08}" srcOrd="0" destOrd="0" presId="urn:microsoft.com/office/officeart/2005/8/layout/list1"/>
    <dgm:cxn modelId="{6172FDCD-4CBB-4945-8455-B45F76A4A964}" type="presParOf" srcId="{FB973482-80B3-497A-AB6F-2E884678E18F}" destId="{75A9727B-08D0-42D9-8676-2CCE17AEB8DA}" srcOrd="1" destOrd="0" presId="urn:microsoft.com/office/officeart/2005/8/layout/list1"/>
    <dgm:cxn modelId="{0A8AAEA9-78CE-428C-BD38-DA2BA2918480}" type="presParOf" srcId="{183A34DF-AA92-49E1-8191-0CF6AD17A6AA}" destId="{3B42F267-F20A-4EAC-B7D4-0A1378CEFBA5}" srcOrd="25" destOrd="0" presId="urn:microsoft.com/office/officeart/2005/8/layout/list1"/>
    <dgm:cxn modelId="{A1AD6D95-1FE9-45F9-8B5E-41918B7949CC}" type="presParOf" srcId="{183A34DF-AA92-49E1-8191-0CF6AD17A6AA}" destId="{D57E60FC-6739-4497-98D3-A3F4CED6CBD9}" srcOrd="26" destOrd="0" presId="urn:microsoft.com/office/officeart/2005/8/layout/list1"/>
    <dgm:cxn modelId="{8192F92E-1BE6-404C-BE12-C5A695DF3A6F}" type="presParOf" srcId="{183A34DF-AA92-49E1-8191-0CF6AD17A6AA}" destId="{6CB2EB2A-A20A-4DFE-9828-D33AC9C02254}" srcOrd="27" destOrd="0" presId="urn:microsoft.com/office/officeart/2005/8/layout/list1"/>
    <dgm:cxn modelId="{F5C1C675-C994-46D5-A198-23FB56A8AFE5}" type="presParOf" srcId="{183A34DF-AA92-49E1-8191-0CF6AD17A6AA}" destId="{E54A22E0-E9EA-4BC2-9B25-7AB5B9562604}" srcOrd="28" destOrd="0" presId="urn:microsoft.com/office/officeart/2005/8/layout/list1"/>
    <dgm:cxn modelId="{D70F4B70-0364-43BB-B2CC-40E6A9254525}" type="presParOf" srcId="{E54A22E0-E9EA-4BC2-9B25-7AB5B9562604}" destId="{49FC9F01-3BC4-4326-93EF-C07EE5A88E72}" srcOrd="0" destOrd="0" presId="urn:microsoft.com/office/officeart/2005/8/layout/list1"/>
    <dgm:cxn modelId="{36A227A0-ADBA-4250-BACD-142C96DBCCF5}" type="presParOf" srcId="{E54A22E0-E9EA-4BC2-9B25-7AB5B9562604}" destId="{BA7CC45B-2D44-42D2-BC6E-31AACFF4BBA2}" srcOrd="1" destOrd="0" presId="urn:microsoft.com/office/officeart/2005/8/layout/list1"/>
    <dgm:cxn modelId="{B439184E-C6F7-4D97-8843-0339F8E313D3}" type="presParOf" srcId="{183A34DF-AA92-49E1-8191-0CF6AD17A6AA}" destId="{9EB0ADC6-A4FB-4779-8BF7-B4A54FABF61B}" srcOrd="29" destOrd="0" presId="urn:microsoft.com/office/officeart/2005/8/layout/list1"/>
    <dgm:cxn modelId="{8A43FBAC-1F42-47CE-BA97-8C27534B3A4B}" type="presParOf" srcId="{183A34DF-AA92-49E1-8191-0CF6AD17A6AA}" destId="{4D4E8449-AACF-4F05-90B0-0DB16A00BD83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136A90-6B59-45AD-BBA1-85AFD032E8F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0EFBB7-0769-4554-96E3-51B5B6698D5A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sr-Latn-R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FzN</a:t>
          </a:r>
          <a:r>
            <a:rPr lang="sr-Latn-R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Saradnja sa dijasporom, Recenzenti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DFE748-686E-4A08-944E-9D07F9FA6B48}" cxnId="{17C9D25A-BC5F-418E-9A4A-29DD9C57BD39}" type="parTrans">
      <dgm:prSet/>
      <dgm:spPr/>
      <dgm:t>
        <a:bodyPr/>
        <a:lstStyle/>
        <a:p>
          <a:endParaRPr lang="en-US"/>
        </a:p>
      </dgm:t>
    </dgm:pt>
    <dgm:pt modelId="{FD3AFE35-532F-4AE8-BAB4-DFA3B4B611F6}" cxnId="{17C9D25A-BC5F-418E-9A4A-29DD9C57BD39}" type="sibTrans">
      <dgm:prSet/>
      <dgm:spPr/>
      <dgm:t>
        <a:bodyPr/>
        <a:lstStyle/>
        <a:p>
          <a:endParaRPr lang="en-US"/>
        </a:p>
      </dgm:t>
    </dgm:pt>
    <dgm:pt modelId="{A533B6C7-3203-4AEE-95BC-E867D49C88B5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sr-Latn-R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Predavanja </a:t>
          </a:r>
          <a:r>
            <a:rPr lang="sr-Latn-RS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 HF, </a:t>
          </a:r>
          <a:r>
            <a:rPr lang="sr-Latn-R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ZOOM…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CAF1A9-8A97-45AC-B4A5-B91AEE5BC9BB}" cxnId="{0FE563DE-8338-4B45-BCFD-251C8642CABA}" type="parTrans">
      <dgm:prSet/>
      <dgm:spPr/>
      <dgm:t>
        <a:bodyPr/>
        <a:lstStyle/>
        <a:p>
          <a:endParaRPr lang="en-US"/>
        </a:p>
      </dgm:t>
    </dgm:pt>
    <dgm:pt modelId="{634EAA8A-B09B-42FE-8301-99FBFB2B9BD8}" cxnId="{0FE563DE-8338-4B45-BCFD-251C8642CABA}" type="sibTrans">
      <dgm:prSet/>
      <dgm:spPr/>
      <dgm:t>
        <a:bodyPr/>
        <a:lstStyle/>
        <a:p>
          <a:endParaRPr lang="en-US"/>
        </a:p>
      </dgm:t>
    </dgm:pt>
    <dgm:pt modelId="{4A4045ED-A119-4AA6-9C68-5FB2FD000427}">
      <dgm:prSet phldrT="[Text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sr-Latn-R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Dalji koraci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AFC7164-9B18-4D91-8BCD-E06AEDF44A1B}" cxnId="{1BD59E24-EEF8-4998-8DB1-3343142CAF57}" type="parTrans">
      <dgm:prSet/>
      <dgm:spPr/>
      <dgm:t>
        <a:bodyPr/>
        <a:lstStyle/>
        <a:p>
          <a:endParaRPr lang="en-US"/>
        </a:p>
      </dgm:t>
    </dgm:pt>
    <dgm:pt modelId="{858335E1-0756-4935-AE41-5B216DCCD948}" cxnId="{1BD59E24-EEF8-4998-8DB1-3343142CAF57}" type="sibTrans">
      <dgm:prSet/>
      <dgm:spPr/>
      <dgm:t>
        <a:bodyPr/>
        <a:lstStyle/>
        <a:p>
          <a:endParaRPr lang="en-US"/>
        </a:p>
      </dgm:t>
    </dgm:pt>
    <dgm:pt modelId="{C0861554-5D11-4CB3-AE51-F05F6D72488B}">
      <dgm:prSet/>
      <dgm:spPr/>
      <dgm:t>
        <a:bodyPr/>
        <a:lstStyle/>
        <a:p>
          <a:r>
            <a:rPr lang="sr-Latn-R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Fond za nauku</a:t>
          </a:r>
          <a:endParaRPr lang="en-US" dirty="0"/>
        </a:p>
      </dgm:t>
    </dgm:pt>
    <dgm:pt modelId="{0286E78F-DFC3-4FC4-9C14-DC97DA7F5EE4}" cxnId="{0F1EDDDA-7FF8-4B28-A60E-831B8B36D238}" type="parTrans">
      <dgm:prSet/>
      <dgm:spPr/>
      <dgm:t>
        <a:bodyPr/>
        <a:lstStyle/>
        <a:p>
          <a:endParaRPr lang="en-US"/>
        </a:p>
      </dgm:t>
    </dgm:pt>
    <dgm:pt modelId="{2B783F60-DFEF-4F53-B139-BB72627713B6}" cxnId="{0F1EDDDA-7FF8-4B28-A60E-831B8B36D238}" type="sibTrans">
      <dgm:prSet/>
      <dgm:spPr/>
      <dgm:t>
        <a:bodyPr/>
        <a:lstStyle/>
        <a:p>
          <a:endParaRPr lang="en-US"/>
        </a:p>
      </dgm:t>
    </dgm:pt>
    <dgm:pt modelId="{183A34DF-AA92-49E1-8191-0CF6AD17A6AA}" type="pres">
      <dgm:prSet presAssocID="{2A136A90-6B59-45AD-BBA1-85AFD032E8F8}" presName="linear" presStyleCnt="0">
        <dgm:presLayoutVars>
          <dgm:dir/>
          <dgm:animLvl val="lvl"/>
          <dgm:resizeHandles val="exact"/>
        </dgm:presLayoutVars>
      </dgm:prSet>
      <dgm:spPr/>
    </dgm:pt>
    <dgm:pt modelId="{555D72CB-C2A8-465E-9A34-1CCA3ED3553F}" type="pres">
      <dgm:prSet presAssocID="{C0861554-5D11-4CB3-AE51-F05F6D72488B}" presName="parentLin" presStyleCnt="0"/>
      <dgm:spPr/>
    </dgm:pt>
    <dgm:pt modelId="{488B3A83-6898-4A50-92F5-4352FFF9897B}" type="pres">
      <dgm:prSet presAssocID="{C0861554-5D11-4CB3-AE51-F05F6D72488B}" presName="parentLeftMargin" presStyleLbl="node1" presStyleIdx="0" presStyleCnt="4"/>
      <dgm:spPr/>
    </dgm:pt>
    <dgm:pt modelId="{4B5971E3-D79F-4079-A83E-B5A567CD1550}" type="pres">
      <dgm:prSet presAssocID="{C0861554-5D11-4CB3-AE51-F05F6D72488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9B84C21-8A14-4DCC-B48A-FCF7FB55E5BB}" type="pres">
      <dgm:prSet presAssocID="{C0861554-5D11-4CB3-AE51-F05F6D72488B}" presName="negativeSpace" presStyleCnt="0"/>
      <dgm:spPr/>
    </dgm:pt>
    <dgm:pt modelId="{B578037D-D323-48C0-BCEE-0C7A706EBA2B}" type="pres">
      <dgm:prSet presAssocID="{C0861554-5D11-4CB3-AE51-F05F6D72488B}" presName="childText" presStyleLbl="conFgAcc1" presStyleIdx="0" presStyleCnt="4">
        <dgm:presLayoutVars>
          <dgm:bulletEnabled val="1"/>
        </dgm:presLayoutVars>
      </dgm:prSet>
      <dgm:spPr/>
    </dgm:pt>
    <dgm:pt modelId="{F14B0B24-C2A8-47F6-BDE5-E15F28F30A3F}" type="pres">
      <dgm:prSet presAssocID="{2B783F60-DFEF-4F53-B139-BB72627713B6}" presName="spaceBetweenRectangles" presStyleCnt="0"/>
      <dgm:spPr/>
    </dgm:pt>
    <dgm:pt modelId="{8F706C0E-1AB2-4161-86CE-4B3594B6EE51}" type="pres">
      <dgm:prSet presAssocID="{620EFBB7-0769-4554-96E3-51B5B6698D5A}" presName="parentLin" presStyleCnt="0"/>
      <dgm:spPr/>
    </dgm:pt>
    <dgm:pt modelId="{428AD880-175D-49F1-A1F6-97F367C387BF}" type="pres">
      <dgm:prSet presAssocID="{620EFBB7-0769-4554-96E3-51B5B6698D5A}" presName="parentLeftMargin" presStyleLbl="node1" presStyleIdx="0" presStyleCnt="4"/>
      <dgm:spPr/>
    </dgm:pt>
    <dgm:pt modelId="{A8B898EB-38C9-408E-9FE2-CB5C874FA50A}" type="pres">
      <dgm:prSet presAssocID="{620EFBB7-0769-4554-96E3-51B5B6698D5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10CCE66-3FB9-4F51-BDBC-33ABD28D8225}" type="pres">
      <dgm:prSet presAssocID="{620EFBB7-0769-4554-96E3-51B5B6698D5A}" presName="negativeSpace" presStyleCnt="0"/>
      <dgm:spPr/>
    </dgm:pt>
    <dgm:pt modelId="{CD67A140-C3A5-43E4-BD28-3C31B61E6EA3}" type="pres">
      <dgm:prSet presAssocID="{620EFBB7-0769-4554-96E3-51B5B6698D5A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accent5">
              <a:lumMod val="50000"/>
            </a:schemeClr>
          </a:solidFill>
        </a:ln>
      </dgm:spPr>
    </dgm:pt>
    <dgm:pt modelId="{B5CDED1F-8360-491C-9402-4F19E16BD667}" type="pres">
      <dgm:prSet presAssocID="{FD3AFE35-532F-4AE8-BAB4-DFA3B4B611F6}" presName="spaceBetweenRectangles" presStyleCnt="0"/>
      <dgm:spPr/>
    </dgm:pt>
    <dgm:pt modelId="{77070C8B-4365-4FE5-A117-9CDBA9EA1B7B}" type="pres">
      <dgm:prSet presAssocID="{A533B6C7-3203-4AEE-95BC-E867D49C88B5}" presName="parentLin" presStyleCnt="0"/>
      <dgm:spPr/>
    </dgm:pt>
    <dgm:pt modelId="{1281A6D2-5A4B-4B28-A324-2451A8523897}" type="pres">
      <dgm:prSet presAssocID="{A533B6C7-3203-4AEE-95BC-E867D49C88B5}" presName="parentLeftMargin" presStyleLbl="node1" presStyleIdx="1" presStyleCnt="4"/>
      <dgm:spPr/>
    </dgm:pt>
    <dgm:pt modelId="{9F236B2A-6433-401D-953E-FC86D923A3BE}" type="pres">
      <dgm:prSet presAssocID="{A533B6C7-3203-4AEE-95BC-E867D49C88B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22D5052-0558-4614-99B8-0AD5AD5D765D}" type="pres">
      <dgm:prSet presAssocID="{A533B6C7-3203-4AEE-95BC-E867D49C88B5}" presName="negativeSpace" presStyleCnt="0"/>
      <dgm:spPr/>
    </dgm:pt>
    <dgm:pt modelId="{87E2FD7C-0729-47B8-B1FB-A44E439BE764}" type="pres">
      <dgm:prSet presAssocID="{A533B6C7-3203-4AEE-95BC-E867D49C88B5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accent2"/>
          </a:solidFill>
        </a:ln>
      </dgm:spPr>
    </dgm:pt>
    <dgm:pt modelId="{6052B25F-36DF-4A5F-BA08-1F9785D05B9B}" type="pres">
      <dgm:prSet presAssocID="{634EAA8A-B09B-42FE-8301-99FBFB2B9BD8}" presName="spaceBetweenRectangles" presStyleCnt="0"/>
      <dgm:spPr/>
    </dgm:pt>
    <dgm:pt modelId="{C731DBC8-0E99-4639-ACA2-7ACEFA2844BF}" type="pres">
      <dgm:prSet presAssocID="{4A4045ED-A119-4AA6-9C68-5FB2FD000427}" presName="parentLin" presStyleCnt="0"/>
      <dgm:spPr/>
    </dgm:pt>
    <dgm:pt modelId="{35933558-DB26-4802-B4E2-672716F88346}" type="pres">
      <dgm:prSet presAssocID="{4A4045ED-A119-4AA6-9C68-5FB2FD000427}" presName="parentLeftMargin" presStyleLbl="node1" presStyleIdx="2" presStyleCnt="4"/>
      <dgm:spPr/>
    </dgm:pt>
    <dgm:pt modelId="{12FEB779-618B-4854-88E9-390575D436B8}" type="pres">
      <dgm:prSet presAssocID="{4A4045ED-A119-4AA6-9C68-5FB2FD00042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E7DA70E-372B-453D-9992-B9F46E5D404C}" type="pres">
      <dgm:prSet presAssocID="{4A4045ED-A119-4AA6-9C68-5FB2FD000427}" presName="negativeSpace" presStyleCnt="0"/>
      <dgm:spPr/>
    </dgm:pt>
    <dgm:pt modelId="{E7351307-5BD1-403B-A1BF-1058796C5E99}" type="pres">
      <dgm:prSet presAssocID="{4A4045ED-A119-4AA6-9C68-5FB2FD000427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FFD347"/>
          </a:solidFill>
        </a:ln>
      </dgm:spPr>
    </dgm:pt>
  </dgm:ptLst>
  <dgm:cxnLst>
    <dgm:cxn modelId="{4C47BF0C-5B6B-47F0-A6B5-4894696B5CAD}" type="presOf" srcId="{620EFBB7-0769-4554-96E3-51B5B6698D5A}" destId="{A8B898EB-38C9-408E-9FE2-CB5C874FA50A}" srcOrd="1" destOrd="0" presId="urn:microsoft.com/office/officeart/2005/8/layout/list1"/>
    <dgm:cxn modelId="{1BD59E24-EEF8-4998-8DB1-3343142CAF57}" srcId="{2A136A90-6B59-45AD-BBA1-85AFD032E8F8}" destId="{4A4045ED-A119-4AA6-9C68-5FB2FD000427}" srcOrd="3" destOrd="0" parTransId="{3AFC7164-9B18-4D91-8BCD-E06AEDF44A1B}" sibTransId="{858335E1-0756-4935-AE41-5B216DCCD948}"/>
    <dgm:cxn modelId="{72FBC52A-80BD-4D8D-8201-EC70459479E5}" type="presOf" srcId="{A533B6C7-3203-4AEE-95BC-E867D49C88B5}" destId="{9F236B2A-6433-401D-953E-FC86D923A3BE}" srcOrd="1" destOrd="0" presId="urn:microsoft.com/office/officeart/2005/8/layout/list1"/>
    <dgm:cxn modelId="{FFC7372E-FB9E-4701-9673-F683E4BC8F79}" type="presOf" srcId="{4A4045ED-A119-4AA6-9C68-5FB2FD000427}" destId="{35933558-DB26-4802-B4E2-672716F88346}" srcOrd="0" destOrd="0" presId="urn:microsoft.com/office/officeart/2005/8/layout/list1"/>
    <dgm:cxn modelId="{80F25264-37A7-4F0D-A2D6-6078F830CB85}" type="presOf" srcId="{C0861554-5D11-4CB3-AE51-F05F6D72488B}" destId="{4B5971E3-D79F-4079-A83E-B5A567CD1550}" srcOrd="1" destOrd="0" presId="urn:microsoft.com/office/officeart/2005/8/layout/list1"/>
    <dgm:cxn modelId="{AE191E4D-5CAB-4318-B26C-FF45842DE147}" type="presOf" srcId="{A533B6C7-3203-4AEE-95BC-E867D49C88B5}" destId="{1281A6D2-5A4B-4B28-A324-2451A8523897}" srcOrd="0" destOrd="0" presId="urn:microsoft.com/office/officeart/2005/8/layout/list1"/>
    <dgm:cxn modelId="{17C9D25A-BC5F-418E-9A4A-29DD9C57BD39}" srcId="{2A136A90-6B59-45AD-BBA1-85AFD032E8F8}" destId="{620EFBB7-0769-4554-96E3-51B5B6698D5A}" srcOrd="1" destOrd="0" parTransId="{B5DFE748-686E-4A08-944E-9D07F9FA6B48}" sibTransId="{FD3AFE35-532F-4AE8-BAB4-DFA3B4B611F6}"/>
    <dgm:cxn modelId="{7D574587-6849-466D-9625-226340A73FC0}" type="presOf" srcId="{C0861554-5D11-4CB3-AE51-F05F6D72488B}" destId="{488B3A83-6898-4A50-92F5-4352FFF9897B}" srcOrd="0" destOrd="0" presId="urn:microsoft.com/office/officeart/2005/8/layout/list1"/>
    <dgm:cxn modelId="{8028E8BF-8455-4118-B99A-A0686340C34D}" type="presOf" srcId="{2A136A90-6B59-45AD-BBA1-85AFD032E8F8}" destId="{183A34DF-AA92-49E1-8191-0CF6AD17A6AA}" srcOrd="0" destOrd="0" presId="urn:microsoft.com/office/officeart/2005/8/layout/list1"/>
    <dgm:cxn modelId="{DAB080D3-9720-409D-92F9-E4C628DAB5DB}" type="presOf" srcId="{620EFBB7-0769-4554-96E3-51B5B6698D5A}" destId="{428AD880-175D-49F1-A1F6-97F367C387BF}" srcOrd="0" destOrd="0" presId="urn:microsoft.com/office/officeart/2005/8/layout/list1"/>
    <dgm:cxn modelId="{0F1EDDDA-7FF8-4B28-A60E-831B8B36D238}" srcId="{2A136A90-6B59-45AD-BBA1-85AFD032E8F8}" destId="{C0861554-5D11-4CB3-AE51-F05F6D72488B}" srcOrd="0" destOrd="0" parTransId="{0286E78F-DFC3-4FC4-9C14-DC97DA7F5EE4}" sibTransId="{2B783F60-DFEF-4F53-B139-BB72627713B6}"/>
    <dgm:cxn modelId="{F8ADA4DB-B32F-4B73-8A10-82145969B0D4}" type="presOf" srcId="{4A4045ED-A119-4AA6-9C68-5FB2FD000427}" destId="{12FEB779-618B-4854-88E9-390575D436B8}" srcOrd="1" destOrd="0" presId="urn:microsoft.com/office/officeart/2005/8/layout/list1"/>
    <dgm:cxn modelId="{0FE563DE-8338-4B45-BCFD-251C8642CABA}" srcId="{2A136A90-6B59-45AD-BBA1-85AFD032E8F8}" destId="{A533B6C7-3203-4AEE-95BC-E867D49C88B5}" srcOrd="2" destOrd="0" parTransId="{4FCAF1A9-8A97-45AC-B4A5-B91AEE5BC9BB}" sibTransId="{634EAA8A-B09B-42FE-8301-99FBFB2B9BD8}"/>
    <dgm:cxn modelId="{D9566A97-96D8-438E-836B-3ED713DC80F2}" type="presParOf" srcId="{183A34DF-AA92-49E1-8191-0CF6AD17A6AA}" destId="{555D72CB-C2A8-465E-9A34-1CCA3ED3553F}" srcOrd="0" destOrd="0" presId="urn:microsoft.com/office/officeart/2005/8/layout/list1"/>
    <dgm:cxn modelId="{D0B7E50F-BD2C-427D-BC52-B3F60A52E29E}" type="presParOf" srcId="{555D72CB-C2A8-465E-9A34-1CCA3ED3553F}" destId="{488B3A83-6898-4A50-92F5-4352FFF9897B}" srcOrd="0" destOrd="0" presId="urn:microsoft.com/office/officeart/2005/8/layout/list1"/>
    <dgm:cxn modelId="{562D9BEB-9020-4B52-B121-07C7708FB87D}" type="presParOf" srcId="{555D72CB-C2A8-465E-9A34-1CCA3ED3553F}" destId="{4B5971E3-D79F-4079-A83E-B5A567CD1550}" srcOrd="1" destOrd="0" presId="urn:microsoft.com/office/officeart/2005/8/layout/list1"/>
    <dgm:cxn modelId="{9F3E0D9A-7A9D-45AA-AD95-AC65DC2CB476}" type="presParOf" srcId="{183A34DF-AA92-49E1-8191-0CF6AD17A6AA}" destId="{39B84C21-8A14-4DCC-B48A-FCF7FB55E5BB}" srcOrd="1" destOrd="0" presId="urn:microsoft.com/office/officeart/2005/8/layout/list1"/>
    <dgm:cxn modelId="{9C808700-A604-4373-BF79-DFEDE3180EE3}" type="presParOf" srcId="{183A34DF-AA92-49E1-8191-0CF6AD17A6AA}" destId="{B578037D-D323-48C0-BCEE-0C7A706EBA2B}" srcOrd="2" destOrd="0" presId="urn:microsoft.com/office/officeart/2005/8/layout/list1"/>
    <dgm:cxn modelId="{3027B7A4-5AC8-4A55-9674-12E999C67C82}" type="presParOf" srcId="{183A34DF-AA92-49E1-8191-0CF6AD17A6AA}" destId="{F14B0B24-C2A8-47F6-BDE5-E15F28F30A3F}" srcOrd="3" destOrd="0" presId="urn:microsoft.com/office/officeart/2005/8/layout/list1"/>
    <dgm:cxn modelId="{35086FED-D703-4638-98BD-FE920FA5FBDD}" type="presParOf" srcId="{183A34DF-AA92-49E1-8191-0CF6AD17A6AA}" destId="{8F706C0E-1AB2-4161-86CE-4B3594B6EE51}" srcOrd="4" destOrd="0" presId="urn:microsoft.com/office/officeart/2005/8/layout/list1"/>
    <dgm:cxn modelId="{3FD846C1-1AA1-4813-BE57-63765B60AAC5}" type="presParOf" srcId="{8F706C0E-1AB2-4161-86CE-4B3594B6EE51}" destId="{428AD880-175D-49F1-A1F6-97F367C387BF}" srcOrd="0" destOrd="0" presId="urn:microsoft.com/office/officeart/2005/8/layout/list1"/>
    <dgm:cxn modelId="{5B04AB5B-9799-43BD-8D52-7AC40E55F47A}" type="presParOf" srcId="{8F706C0E-1AB2-4161-86CE-4B3594B6EE51}" destId="{A8B898EB-38C9-408E-9FE2-CB5C874FA50A}" srcOrd="1" destOrd="0" presId="urn:microsoft.com/office/officeart/2005/8/layout/list1"/>
    <dgm:cxn modelId="{5E58D9F8-1C6A-4C88-8692-866BDA2FB234}" type="presParOf" srcId="{183A34DF-AA92-49E1-8191-0CF6AD17A6AA}" destId="{010CCE66-3FB9-4F51-BDBC-33ABD28D8225}" srcOrd="5" destOrd="0" presId="urn:microsoft.com/office/officeart/2005/8/layout/list1"/>
    <dgm:cxn modelId="{5B5BD3E0-6AA5-405C-86F6-6189D7D1BBB2}" type="presParOf" srcId="{183A34DF-AA92-49E1-8191-0CF6AD17A6AA}" destId="{CD67A140-C3A5-43E4-BD28-3C31B61E6EA3}" srcOrd="6" destOrd="0" presId="urn:microsoft.com/office/officeart/2005/8/layout/list1"/>
    <dgm:cxn modelId="{88AA28E7-36CD-44A7-8ADB-4D1F8916FBC1}" type="presParOf" srcId="{183A34DF-AA92-49E1-8191-0CF6AD17A6AA}" destId="{B5CDED1F-8360-491C-9402-4F19E16BD667}" srcOrd="7" destOrd="0" presId="urn:microsoft.com/office/officeart/2005/8/layout/list1"/>
    <dgm:cxn modelId="{FF7413D7-D548-4681-A585-70D1AABC67F9}" type="presParOf" srcId="{183A34DF-AA92-49E1-8191-0CF6AD17A6AA}" destId="{77070C8B-4365-4FE5-A117-9CDBA9EA1B7B}" srcOrd="8" destOrd="0" presId="urn:microsoft.com/office/officeart/2005/8/layout/list1"/>
    <dgm:cxn modelId="{71A0FD2B-4499-4733-9591-DA4C05395BCE}" type="presParOf" srcId="{77070C8B-4365-4FE5-A117-9CDBA9EA1B7B}" destId="{1281A6D2-5A4B-4B28-A324-2451A8523897}" srcOrd="0" destOrd="0" presId="urn:microsoft.com/office/officeart/2005/8/layout/list1"/>
    <dgm:cxn modelId="{30A09A04-D072-417D-A61D-934C676DCDCF}" type="presParOf" srcId="{77070C8B-4365-4FE5-A117-9CDBA9EA1B7B}" destId="{9F236B2A-6433-401D-953E-FC86D923A3BE}" srcOrd="1" destOrd="0" presId="urn:microsoft.com/office/officeart/2005/8/layout/list1"/>
    <dgm:cxn modelId="{524522B1-B159-42B4-B665-C9379A55DCC7}" type="presParOf" srcId="{183A34DF-AA92-49E1-8191-0CF6AD17A6AA}" destId="{622D5052-0558-4614-99B8-0AD5AD5D765D}" srcOrd="9" destOrd="0" presId="urn:microsoft.com/office/officeart/2005/8/layout/list1"/>
    <dgm:cxn modelId="{E7BEC372-D400-47C9-A797-96ADB89A1753}" type="presParOf" srcId="{183A34DF-AA92-49E1-8191-0CF6AD17A6AA}" destId="{87E2FD7C-0729-47B8-B1FB-A44E439BE764}" srcOrd="10" destOrd="0" presId="urn:microsoft.com/office/officeart/2005/8/layout/list1"/>
    <dgm:cxn modelId="{417F3911-D9AF-4E19-9D90-8109AFEFCD0B}" type="presParOf" srcId="{183A34DF-AA92-49E1-8191-0CF6AD17A6AA}" destId="{6052B25F-36DF-4A5F-BA08-1F9785D05B9B}" srcOrd="11" destOrd="0" presId="urn:microsoft.com/office/officeart/2005/8/layout/list1"/>
    <dgm:cxn modelId="{3DE435C5-4ABA-458C-BF3A-884235FEC02F}" type="presParOf" srcId="{183A34DF-AA92-49E1-8191-0CF6AD17A6AA}" destId="{C731DBC8-0E99-4639-ACA2-7ACEFA2844BF}" srcOrd="12" destOrd="0" presId="urn:microsoft.com/office/officeart/2005/8/layout/list1"/>
    <dgm:cxn modelId="{9CE7FB1B-7AC6-451B-AD05-46E39FAC0010}" type="presParOf" srcId="{C731DBC8-0E99-4639-ACA2-7ACEFA2844BF}" destId="{35933558-DB26-4802-B4E2-672716F88346}" srcOrd="0" destOrd="0" presId="urn:microsoft.com/office/officeart/2005/8/layout/list1"/>
    <dgm:cxn modelId="{D7FA96C3-741B-437E-86F3-1F9B666F84B5}" type="presParOf" srcId="{C731DBC8-0E99-4639-ACA2-7ACEFA2844BF}" destId="{12FEB779-618B-4854-88E9-390575D436B8}" srcOrd="1" destOrd="0" presId="urn:microsoft.com/office/officeart/2005/8/layout/list1"/>
    <dgm:cxn modelId="{3A498131-4138-44B4-9C9F-8B31018D776D}" type="presParOf" srcId="{183A34DF-AA92-49E1-8191-0CF6AD17A6AA}" destId="{0E7DA70E-372B-453D-9992-B9F46E5D404C}" srcOrd="13" destOrd="0" presId="urn:microsoft.com/office/officeart/2005/8/layout/list1"/>
    <dgm:cxn modelId="{14BB65EA-6E97-4ECF-BD27-4835B736C81E}" type="presParOf" srcId="{183A34DF-AA92-49E1-8191-0CF6AD17A6AA}" destId="{E7351307-5BD1-403B-A1BF-1058796C5E9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D04D9-7A68-47C3-9E0B-FA7F1F72CEE0}">
      <dsp:nvSpPr>
        <dsp:cNvPr id="0" name=""/>
        <dsp:cNvSpPr/>
      </dsp:nvSpPr>
      <dsp:spPr>
        <a:xfrm>
          <a:off x="0" y="0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0"/>
        <a:ext cx="1714706" cy="597493"/>
      </dsp:txXfrm>
    </dsp:sp>
    <dsp:sp modelId="{EC985BB2-5755-4226-AABD-0B7185A080A9}">
      <dsp:nvSpPr>
        <dsp:cNvPr id="0" name=""/>
        <dsp:cNvSpPr/>
      </dsp:nvSpPr>
      <dsp:spPr>
        <a:xfrm>
          <a:off x="59749" y="59749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2C08F7-C059-4D9D-BB5A-6FE53468B9F3}">
      <dsp:nvSpPr>
        <dsp:cNvPr id="0" name=""/>
        <dsp:cNvSpPr/>
      </dsp:nvSpPr>
      <dsp:spPr>
        <a:xfrm>
          <a:off x="0" y="657243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657243"/>
        <a:ext cx="1714706" cy="597493"/>
      </dsp:txXfrm>
    </dsp:sp>
    <dsp:sp modelId="{FB60BA17-5527-4FBA-8F07-216A6C86DE36}">
      <dsp:nvSpPr>
        <dsp:cNvPr id="0" name=""/>
        <dsp:cNvSpPr/>
      </dsp:nvSpPr>
      <dsp:spPr>
        <a:xfrm>
          <a:off x="59749" y="716992"/>
          <a:ext cx="443614" cy="4779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0E2D1-2564-4A89-B5EC-F6B1154556C8}">
      <dsp:nvSpPr>
        <dsp:cNvPr id="0" name=""/>
        <dsp:cNvSpPr/>
      </dsp:nvSpPr>
      <dsp:spPr>
        <a:xfrm>
          <a:off x="0" y="1314486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1314486"/>
        <a:ext cx="1714706" cy="597493"/>
      </dsp:txXfrm>
    </dsp:sp>
    <dsp:sp modelId="{2B6F2A92-D55C-4B39-A748-62137594944B}">
      <dsp:nvSpPr>
        <dsp:cNvPr id="0" name=""/>
        <dsp:cNvSpPr/>
      </dsp:nvSpPr>
      <dsp:spPr>
        <a:xfrm>
          <a:off x="59749" y="1374235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D04D9-7A68-47C3-9E0B-FA7F1F72CEE0}">
      <dsp:nvSpPr>
        <dsp:cNvPr id="0" name=""/>
        <dsp:cNvSpPr/>
      </dsp:nvSpPr>
      <dsp:spPr>
        <a:xfrm>
          <a:off x="0" y="0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0"/>
        <a:ext cx="1714706" cy="597493"/>
      </dsp:txXfrm>
    </dsp:sp>
    <dsp:sp modelId="{EC985BB2-5755-4226-AABD-0B7185A080A9}">
      <dsp:nvSpPr>
        <dsp:cNvPr id="0" name=""/>
        <dsp:cNvSpPr/>
      </dsp:nvSpPr>
      <dsp:spPr>
        <a:xfrm>
          <a:off x="59749" y="59749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2C08F7-C059-4D9D-BB5A-6FE53468B9F3}">
      <dsp:nvSpPr>
        <dsp:cNvPr id="0" name=""/>
        <dsp:cNvSpPr/>
      </dsp:nvSpPr>
      <dsp:spPr>
        <a:xfrm>
          <a:off x="0" y="657243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657243"/>
        <a:ext cx="1714706" cy="597493"/>
      </dsp:txXfrm>
    </dsp:sp>
    <dsp:sp modelId="{FB60BA17-5527-4FBA-8F07-216A6C86DE36}">
      <dsp:nvSpPr>
        <dsp:cNvPr id="0" name=""/>
        <dsp:cNvSpPr/>
      </dsp:nvSpPr>
      <dsp:spPr>
        <a:xfrm>
          <a:off x="59749" y="716992"/>
          <a:ext cx="443614" cy="4779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0E2D1-2564-4A89-B5EC-F6B1154556C8}">
      <dsp:nvSpPr>
        <dsp:cNvPr id="0" name=""/>
        <dsp:cNvSpPr/>
      </dsp:nvSpPr>
      <dsp:spPr>
        <a:xfrm>
          <a:off x="0" y="1314486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1314486"/>
        <a:ext cx="1714706" cy="597493"/>
      </dsp:txXfrm>
    </dsp:sp>
    <dsp:sp modelId="{2B6F2A92-D55C-4B39-A748-62137594944B}">
      <dsp:nvSpPr>
        <dsp:cNvPr id="0" name=""/>
        <dsp:cNvSpPr/>
      </dsp:nvSpPr>
      <dsp:spPr>
        <a:xfrm>
          <a:off x="59749" y="1374235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D04D9-7A68-47C3-9E0B-FA7F1F72CEE0}">
      <dsp:nvSpPr>
        <dsp:cNvPr id="0" name=""/>
        <dsp:cNvSpPr/>
      </dsp:nvSpPr>
      <dsp:spPr>
        <a:xfrm>
          <a:off x="0" y="0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0"/>
        <a:ext cx="1714706" cy="597493"/>
      </dsp:txXfrm>
    </dsp:sp>
    <dsp:sp modelId="{EC985BB2-5755-4226-AABD-0B7185A080A9}">
      <dsp:nvSpPr>
        <dsp:cNvPr id="0" name=""/>
        <dsp:cNvSpPr/>
      </dsp:nvSpPr>
      <dsp:spPr>
        <a:xfrm>
          <a:off x="59749" y="59749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2C08F7-C059-4D9D-BB5A-6FE53468B9F3}">
      <dsp:nvSpPr>
        <dsp:cNvPr id="0" name=""/>
        <dsp:cNvSpPr/>
      </dsp:nvSpPr>
      <dsp:spPr>
        <a:xfrm>
          <a:off x="0" y="657243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657243"/>
        <a:ext cx="1714706" cy="597493"/>
      </dsp:txXfrm>
    </dsp:sp>
    <dsp:sp modelId="{FB60BA17-5527-4FBA-8F07-216A6C86DE36}">
      <dsp:nvSpPr>
        <dsp:cNvPr id="0" name=""/>
        <dsp:cNvSpPr/>
      </dsp:nvSpPr>
      <dsp:spPr>
        <a:xfrm>
          <a:off x="59749" y="716992"/>
          <a:ext cx="443614" cy="4779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0E2D1-2564-4A89-B5EC-F6B1154556C8}">
      <dsp:nvSpPr>
        <dsp:cNvPr id="0" name=""/>
        <dsp:cNvSpPr/>
      </dsp:nvSpPr>
      <dsp:spPr>
        <a:xfrm>
          <a:off x="0" y="1314486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1314486"/>
        <a:ext cx="1714706" cy="597493"/>
      </dsp:txXfrm>
    </dsp:sp>
    <dsp:sp modelId="{2B6F2A92-D55C-4B39-A748-62137594944B}">
      <dsp:nvSpPr>
        <dsp:cNvPr id="0" name=""/>
        <dsp:cNvSpPr/>
      </dsp:nvSpPr>
      <dsp:spPr>
        <a:xfrm>
          <a:off x="59749" y="1374235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D04D9-7A68-47C3-9E0B-FA7F1F72CEE0}">
      <dsp:nvSpPr>
        <dsp:cNvPr id="0" name=""/>
        <dsp:cNvSpPr/>
      </dsp:nvSpPr>
      <dsp:spPr>
        <a:xfrm>
          <a:off x="0" y="0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0"/>
        <a:ext cx="1714706" cy="597493"/>
      </dsp:txXfrm>
    </dsp:sp>
    <dsp:sp modelId="{EC985BB2-5755-4226-AABD-0B7185A080A9}">
      <dsp:nvSpPr>
        <dsp:cNvPr id="0" name=""/>
        <dsp:cNvSpPr/>
      </dsp:nvSpPr>
      <dsp:spPr>
        <a:xfrm>
          <a:off x="59749" y="59749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2C08F7-C059-4D9D-BB5A-6FE53468B9F3}">
      <dsp:nvSpPr>
        <dsp:cNvPr id="0" name=""/>
        <dsp:cNvSpPr/>
      </dsp:nvSpPr>
      <dsp:spPr>
        <a:xfrm>
          <a:off x="0" y="657243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657243"/>
        <a:ext cx="1714706" cy="597493"/>
      </dsp:txXfrm>
    </dsp:sp>
    <dsp:sp modelId="{FB60BA17-5527-4FBA-8F07-216A6C86DE36}">
      <dsp:nvSpPr>
        <dsp:cNvPr id="0" name=""/>
        <dsp:cNvSpPr/>
      </dsp:nvSpPr>
      <dsp:spPr>
        <a:xfrm>
          <a:off x="59749" y="716992"/>
          <a:ext cx="443614" cy="4779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0E2D1-2564-4A89-B5EC-F6B1154556C8}">
      <dsp:nvSpPr>
        <dsp:cNvPr id="0" name=""/>
        <dsp:cNvSpPr/>
      </dsp:nvSpPr>
      <dsp:spPr>
        <a:xfrm>
          <a:off x="0" y="1314486"/>
          <a:ext cx="2218070" cy="597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kern="1200" dirty="0"/>
            <a:t>Pitali smo vas</a:t>
          </a:r>
          <a:endParaRPr lang="en-US" sz="2200" kern="1200" dirty="0"/>
        </a:p>
      </dsp:txBody>
      <dsp:txXfrm>
        <a:off x="503363" y="1314486"/>
        <a:ext cx="1714706" cy="597493"/>
      </dsp:txXfrm>
    </dsp:sp>
    <dsp:sp modelId="{2B6F2A92-D55C-4B39-A748-62137594944B}">
      <dsp:nvSpPr>
        <dsp:cNvPr id="0" name=""/>
        <dsp:cNvSpPr/>
      </dsp:nvSpPr>
      <dsp:spPr>
        <a:xfrm>
          <a:off x="59749" y="1374235"/>
          <a:ext cx="443614" cy="4779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7A140-C3A5-43E4-BD28-3C31B61E6EA3}">
      <dsp:nvSpPr>
        <dsp:cNvPr id="0" name=""/>
        <dsp:cNvSpPr/>
      </dsp:nvSpPr>
      <dsp:spPr>
        <a:xfrm>
          <a:off x="0" y="3898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898EB-38C9-408E-9FE2-CB5C874FA50A}">
      <dsp:nvSpPr>
        <dsp:cNvPr id="0" name=""/>
        <dsp:cNvSpPr/>
      </dsp:nvSpPr>
      <dsp:spPr>
        <a:xfrm>
          <a:off x="411137" y="1684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Linkedin</a:t>
          </a:r>
          <a:r>
            <a:rPr lang="sr-Latn-R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grupa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190041"/>
        <a:ext cx="5712686" cy="399568"/>
      </dsp:txXfrm>
    </dsp:sp>
    <dsp:sp modelId="{87E2FD7C-0729-47B8-B1FB-A44E439BE764}">
      <dsp:nvSpPr>
        <dsp:cNvPr id="0" name=""/>
        <dsp:cNvSpPr/>
      </dsp:nvSpPr>
      <dsp:spPr>
        <a:xfrm>
          <a:off x="0" y="10702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236B2A-6433-401D-953E-FC86D923A3BE}">
      <dsp:nvSpPr>
        <dsp:cNvPr id="0" name=""/>
        <dsp:cNvSpPr/>
      </dsp:nvSpPr>
      <dsp:spPr>
        <a:xfrm>
          <a:off x="411137" y="8488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Facebook grupa 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870441"/>
        <a:ext cx="5712686" cy="399568"/>
      </dsp:txXfrm>
    </dsp:sp>
    <dsp:sp modelId="{E7351307-5BD1-403B-A1BF-1058796C5E99}">
      <dsp:nvSpPr>
        <dsp:cNvPr id="0" name=""/>
        <dsp:cNvSpPr/>
      </dsp:nvSpPr>
      <dsp:spPr>
        <a:xfrm>
          <a:off x="0" y="17506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FEB779-618B-4854-88E9-390575D436B8}">
      <dsp:nvSpPr>
        <dsp:cNvPr id="0" name=""/>
        <dsp:cNvSpPr/>
      </dsp:nvSpPr>
      <dsp:spPr>
        <a:xfrm>
          <a:off x="411137" y="15292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Twitter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1550841"/>
        <a:ext cx="5712686" cy="399568"/>
      </dsp:txXfrm>
    </dsp:sp>
    <dsp:sp modelId="{4B556052-BB79-4DF2-AC7F-1B347051B331}">
      <dsp:nvSpPr>
        <dsp:cNvPr id="0" name=""/>
        <dsp:cNvSpPr/>
      </dsp:nvSpPr>
      <dsp:spPr>
        <a:xfrm>
          <a:off x="0" y="24310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BCCC7-907E-4224-960D-E08F4E0BAFCB}">
      <dsp:nvSpPr>
        <dsp:cNvPr id="0" name=""/>
        <dsp:cNvSpPr/>
      </dsp:nvSpPr>
      <dsp:spPr>
        <a:xfrm>
          <a:off x="411137" y="22096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Viber</a:t>
          </a:r>
          <a:r>
            <a:rPr lang="sr-Latn-R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grupa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2231241"/>
        <a:ext cx="5712686" cy="399568"/>
      </dsp:txXfrm>
    </dsp:sp>
    <dsp:sp modelId="{A56D3818-8F87-48ED-9E21-8440C0107A8D}">
      <dsp:nvSpPr>
        <dsp:cNvPr id="0" name=""/>
        <dsp:cNvSpPr/>
      </dsp:nvSpPr>
      <dsp:spPr>
        <a:xfrm>
          <a:off x="0" y="31114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EA8A3-5997-47DF-BADD-9CBD9E1FA1CC}">
      <dsp:nvSpPr>
        <dsp:cNvPr id="0" name=""/>
        <dsp:cNvSpPr/>
      </dsp:nvSpPr>
      <dsp:spPr>
        <a:xfrm>
          <a:off x="411137" y="28900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WhatsApp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2911641"/>
        <a:ext cx="5712686" cy="399568"/>
      </dsp:txXfrm>
    </dsp:sp>
    <dsp:sp modelId="{556AA117-3EBC-4EE9-B579-13C86D99AD3C}">
      <dsp:nvSpPr>
        <dsp:cNvPr id="0" name=""/>
        <dsp:cNvSpPr/>
      </dsp:nvSpPr>
      <dsp:spPr>
        <a:xfrm>
          <a:off x="0" y="37918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BD9742-FD8C-4920-A3BA-95F37851965B}">
      <dsp:nvSpPr>
        <dsp:cNvPr id="0" name=""/>
        <dsp:cNvSpPr/>
      </dsp:nvSpPr>
      <dsp:spPr>
        <a:xfrm>
          <a:off x="411137" y="35704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Mejling</a:t>
          </a:r>
          <a:r>
            <a:rPr lang="sr-Latn-R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lista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3592041"/>
        <a:ext cx="5712686" cy="399568"/>
      </dsp:txXfrm>
    </dsp:sp>
    <dsp:sp modelId="{D57E60FC-6739-4497-98D3-A3F4CED6CBD9}">
      <dsp:nvSpPr>
        <dsp:cNvPr id="0" name=""/>
        <dsp:cNvSpPr/>
      </dsp:nvSpPr>
      <dsp:spPr>
        <a:xfrm>
          <a:off x="0" y="44722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9727B-08D0-42D9-8676-2CCE17AEB8DA}">
      <dsp:nvSpPr>
        <dsp:cNvPr id="0" name=""/>
        <dsp:cNvSpPr/>
      </dsp:nvSpPr>
      <dsp:spPr>
        <a:xfrm>
          <a:off x="411137" y="42508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Sajt </a:t>
          </a:r>
          <a:r>
            <a:rPr lang="sr-Latn-R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Alumnista</a:t>
          </a:r>
          <a:r>
            <a:rPr lang="sr-Latn-R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HF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4272441"/>
        <a:ext cx="5712686" cy="399568"/>
      </dsp:txXfrm>
    </dsp:sp>
    <dsp:sp modelId="{4D4E8449-AACF-4F05-90B0-0DB16A00BD83}">
      <dsp:nvSpPr>
        <dsp:cNvPr id="0" name=""/>
        <dsp:cNvSpPr/>
      </dsp:nvSpPr>
      <dsp:spPr>
        <a:xfrm>
          <a:off x="0" y="5152625"/>
          <a:ext cx="822274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7CC45B-2D44-42D2-BC6E-31AACFF4BBA2}">
      <dsp:nvSpPr>
        <dsp:cNvPr id="0" name=""/>
        <dsp:cNvSpPr/>
      </dsp:nvSpPr>
      <dsp:spPr>
        <a:xfrm>
          <a:off x="411137" y="4931225"/>
          <a:ext cx="575591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560" tIns="0" rIns="21756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 user@alumni.chem.bg.ac.rs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2753" y="4952841"/>
        <a:ext cx="5712686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8037D-D323-48C0-BCEE-0C7A706EBA2B}">
      <dsp:nvSpPr>
        <dsp:cNvPr id="0" name=""/>
        <dsp:cNvSpPr/>
      </dsp:nvSpPr>
      <dsp:spPr>
        <a:xfrm>
          <a:off x="0" y="1006489"/>
          <a:ext cx="721071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5971E3-D79F-4079-A83E-B5A567CD1550}">
      <dsp:nvSpPr>
        <dsp:cNvPr id="0" name=""/>
        <dsp:cNvSpPr/>
      </dsp:nvSpPr>
      <dsp:spPr>
        <a:xfrm>
          <a:off x="360535" y="711289"/>
          <a:ext cx="5047501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784" tIns="0" rIns="19078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Fond za nauku</a:t>
          </a:r>
          <a:endParaRPr lang="en-US" sz="2000" kern="1200" dirty="0"/>
        </a:p>
      </dsp:txBody>
      <dsp:txXfrm>
        <a:off x="389356" y="740110"/>
        <a:ext cx="4989859" cy="532758"/>
      </dsp:txXfrm>
    </dsp:sp>
    <dsp:sp modelId="{CD67A140-C3A5-43E4-BD28-3C31B61E6EA3}">
      <dsp:nvSpPr>
        <dsp:cNvPr id="0" name=""/>
        <dsp:cNvSpPr/>
      </dsp:nvSpPr>
      <dsp:spPr>
        <a:xfrm>
          <a:off x="0" y="1913689"/>
          <a:ext cx="721071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898EB-38C9-408E-9FE2-CB5C874FA50A}">
      <dsp:nvSpPr>
        <dsp:cNvPr id="0" name=""/>
        <dsp:cNvSpPr/>
      </dsp:nvSpPr>
      <dsp:spPr>
        <a:xfrm>
          <a:off x="360535" y="1618489"/>
          <a:ext cx="5047501" cy="590400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784" tIns="0" rIns="19078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FzN</a:t>
          </a:r>
          <a:r>
            <a:rPr lang="sr-Latn-R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Saradnja sa dijasporom, Recenzenti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89356" y="1647310"/>
        <a:ext cx="4989859" cy="532758"/>
      </dsp:txXfrm>
    </dsp:sp>
    <dsp:sp modelId="{87E2FD7C-0729-47B8-B1FB-A44E439BE764}">
      <dsp:nvSpPr>
        <dsp:cNvPr id="0" name=""/>
        <dsp:cNvSpPr/>
      </dsp:nvSpPr>
      <dsp:spPr>
        <a:xfrm>
          <a:off x="0" y="2820889"/>
          <a:ext cx="721071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236B2A-6433-401D-953E-FC86D923A3BE}">
      <dsp:nvSpPr>
        <dsp:cNvPr id="0" name=""/>
        <dsp:cNvSpPr/>
      </dsp:nvSpPr>
      <dsp:spPr>
        <a:xfrm>
          <a:off x="360535" y="2525689"/>
          <a:ext cx="5047501" cy="59040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784" tIns="0" rIns="19078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Predavanja </a:t>
          </a:r>
          <a:r>
            <a:rPr lang="sr-Latn-RS" sz="2000" i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 HF, </a:t>
          </a:r>
          <a:r>
            <a:rPr lang="sr-Latn-R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ZOOM…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89356" y="2554510"/>
        <a:ext cx="4989859" cy="532758"/>
      </dsp:txXfrm>
    </dsp:sp>
    <dsp:sp modelId="{E7351307-5BD1-403B-A1BF-1058796C5E99}">
      <dsp:nvSpPr>
        <dsp:cNvPr id="0" name=""/>
        <dsp:cNvSpPr/>
      </dsp:nvSpPr>
      <dsp:spPr>
        <a:xfrm>
          <a:off x="0" y="3728089"/>
          <a:ext cx="721071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D3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FEB779-618B-4854-88E9-390575D436B8}">
      <dsp:nvSpPr>
        <dsp:cNvPr id="0" name=""/>
        <dsp:cNvSpPr/>
      </dsp:nvSpPr>
      <dsp:spPr>
        <a:xfrm>
          <a:off x="360535" y="3432889"/>
          <a:ext cx="5047501" cy="590400"/>
        </a:xfrm>
        <a:prstGeom prst="round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784" tIns="0" rIns="19078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Dalji koraci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89356" y="3461710"/>
        <a:ext cx="4989859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9B0E6-B9BF-4E2D-AE08-8C7EBB196A2E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3816F-A1CF-4485-B308-1B9F14B36EA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3F5E9-5DAC-4C4A-9DF5-C2B87276BCC8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5C30-0B3A-4B13-ADDD-7C63C8AA921B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svg"/><Relationship Id="rId7" Type="http://schemas.openxmlformats.org/officeDocument/2006/relationships/image" Target="../media/image4.png"/><Relationship Id="rId6" Type="http://schemas.openxmlformats.org/officeDocument/2006/relationships/image" Target="../media/image3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jpeg"/><Relationship Id="rId14" Type="http://schemas.openxmlformats.org/officeDocument/2006/relationships/image" Target="../media/image7.svg"/><Relationship Id="rId13" Type="http://schemas.openxmlformats.org/officeDocument/2006/relationships/image" Target="../media/image7.png"/><Relationship Id="rId12" Type="http://schemas.openxmlformats.org/officeDocument/2006/relationships/image" Target="../media/image6.svg"/><Relationship Id="rId11" Type="http://schemas.openxmlformats.org/officeDocument/2006/relationships/image" Target="../media/image6.png"/><Relationship Id="rId10" Type="http://schemas.openxmlformats.org/officeDocument/2006/relationships/image" Target="../media/image5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3" Type="http://schemas.openxmlformats.org/officeDocument/2006/relationships/image" Target="../media/image8.jpeg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image" Target="../media/image19.jpeg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9.sv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4.png"/><Relationship Id="rId7" Type="http://schemas.openxmlformats.org/officeDocument/2006/relationships/image" Target="../media/image8.jpeg"/><Relationship Id="rId6" Type="http://schemas.openxmlformats.org/officeDocument/2006/relationships/image" Target="../media/image12.svg"/><Relationship Id="rId5" Type="http://schemas.openxmlformats.org/officeDocument/2006/relationships/image" Target="../media/image23.png"/><Relationship Id="rId4" Type="http://schemas.openxmlformats.org/officeDocument/2006/relationships/image" Target="../media/image11.svg"/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1.xml"/><Relationship Id="rId8" Type="http://schemas.openxmlformats.org/officeDocument/2006/relationships/diagramData" Target="../diagrams/data1.xml"/><Relationship Id="rId7" Type="http://schemas.openxmlformats.org/officeDocument/2006/relationships/image" Target="../media/image8.jpeg"/><Relationship Id="rId6" Type="http://schemas.openxmlformats.org/officeDocument/2006/relationships/image" Target="../media/image12.svg"/><Relationship Id="rId5" Type="http://schemas.openxmlformats.org/officeDocument/2006/relationships/image" Target="../media/image23.png"/><Relationship Id="rId4" Type="http://schemas.openxmlformats.org/officeDocument/2006/relationships/image" Target="../media/image11.svg"/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3" Type="http://schemas.openxmlformats.org/officeDocument/2006/relationships/slideLayout" Target="../slideLayouts/slideLayout2.xml"/><Relationship Id="rId12" Type="http://schemas.microsoft.com/office/2007/relationships/diagramDrawing" Target="../diagrams/drawing1.xml"/><Relationship Id="rId11" Type="http://schemas.openxmlformats.org/officeDocument/2006/relationships/diagramColors" Target="../diagrams/colors1.xml"/><Relationship Id="rId10" Type="http://schemas.openxmlformats.org/officeDocument/2006/relationships/diagramQuickStyle" Target="../diagrams/quickStyle1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2.xml"/><Relationship Id="rId8" Type="http://schemas.openxmlformats.org/officeDocument/2006/relationships/diagramData" Target="../diagrams/data2.xml"/><Relationship Id="rId7" Type="http://schemas.openxmlformats.org/officeDocument/2006/relationships/image" Target="../media/image8.jpeg"/><Relationship Id="rId6" Type="http://schemas.openxmlformats.org/officeDocument/2006/relationships/image" Target="../media/image12.svg"/><Relationship Id="rId5" Type="http://schemas.openxmlformats.org/officeDocument/2006/relationships/image" Target="../media/image23.png"/><Relationship Id="rId4" Type="http://schemas.openxmlformats.org/officeDocument/2006/relationships/image" Target="../media/image11.svg"/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3" Type="http://schemas.openxmlformats.org/officeDocument/2006/relationships/slideLayout" Target="../slideLayouts/slideLayout2.xml"/><Relationship Id="rId12" Type="http://schemas.microsoft.com/office/2007/relationships/diagramDrawing" Target="../diagrams/drawing2.xml"/><Relationship Id="rId11" Type="http://schemas.openxmlformats.org/officeDocument/2006/relationships/diagramColors" Target="../diagrams/colors2.xml"/><Relationship Id="rId10" Type="http://schemas.openxmlformats.org/officeDocument/2006/relationships/diagramQuickStyle" Target="../diagrams/quickStyle2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3.xml"/><Relationship Id="rId8" Type="http://schemas.openxmlformats.org/officeDocument/2006/relationships/diagramData" Target="../diagrams/data3.xml"/><Relationship Id="rId7" Type="http://schemas.openxmlformats.org/officeDocument/2006/relationships/image" Target="../media/image8.jpeg"/><Relationship Id="rId6" Type="http://schemas.openxmlformats.org/officeDocument/2006/relationships/image" Target="../media/image12.svg"/><Relationship Id="rId5" Type="http://schemas.openxmlformats.org/officeDocument/2006/relationships/image" Target="../media/image23.png"/><Relationship Id="rId4" Type="http://schemas.openxmlformats.org/officeDocument/2006/relationships/image" Target="../media/image11.svg"/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3" Type="http://schemas.openxmlformats.org/officeDocument/2006/relationships/slideLayout" Target="../slideLayouts/slideLayout2.xml"/><Relationship Id="rId12" Type="http://schemas.microsoft.com/office/2007/relationships/diagramDrawing" Target="../diagrams/drawing3.xml"/><Relationship Id="rId11" Type="http://schemas.openxmlformats.org/officeDocument/2006/relationships/diagramColors" Target="../diagrams/colors3.xml"/><Relationship Id="rId10" Type="http://schemas.openxmlformats.org/officeDocument/2006/relationships/diagramQuickStyle" Target="../diagrams/quickStyle3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6" Type="http://schemas.openxmlformats.org/officeDocument/2006/relationships/image" Target="../media/image12.svg"/><Relationship Id="rId5" Type="http://schemas.openxmlformats.org/officeDocument/2006/relationships/image" Target="../media/image23.png"/><Relationship Id="rId4" Type="http://schemas.openxmlformats.org/officeDocument/2006/relationships/image" Target="../media/image11.svg"/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image" Target="../media/image25.jpeg"/><Relationship Id="rId7" Type="http://schemas.openxmlformats.org/officeDocument/2006/relationships/image" Target="../media/image8.jpeg"/><Relationship Id="rId6" Type="http://schemas.openxmlformats.org/officeDocument/2006/relationships/image" Target="../media/image12.svg"/><Relationship Id="rId5" Type="http://schemas.openxmlformats.org/officeDocument/2006/relationships/image" Target="../media/image23.png"/><Relationship Id="rId4" Type="http://schemas.openxmlformats.org/officeDocument/2006/relationships/image" Target="../media/image11.svg"/><Relationship Id="rId3" Type="http://schemas.openxmlformats.org/officeDocument/2006/relationships/image" Target="../media/image22.png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0.svg"/><Relationship Id="rId19" Type="http://schemas.openxmlformats.org/officeDocument/2006/relationships/image" Target="../media/image31.jpeg"/><Relationship Id="rId18" Type="http://schemas.openxmlformats.org/officeDocument/2006/relationships/image" Target="../media/image30.jpeg"/><Relationship Id="rId17" Type="http://schemas.microsoft.com/office/2007/relationships/diagramDrawing" Target="../diagrams/drawing4.xml"/><Relationship Id="rId16" Type="http://schemas.openxmlformats.org/officeDocument/2006/relationships/diagramColors" Target="../diagrams/colors4.xml"/><Relationship Id="rId15" Type="http://schemas.openxmlformats.org/officeDocument/2006/relationships/diagramQuickStyle" Target="../diagrams/quickStyle4.xml"/><Relationship Id="rId14" Type="http://schemas.openxmlformats.org/officeDocument/2006/relationships/diagramLayout" Target="../diagrams/layout4.xml"/><Relationship Id="rId13" Type="http://schemas.openxmlformats.org/officeDocument/2006/relationships/diagramData" Target="../diagrams/data4.xml"/><Relationship Id="rId12" Type="http://schemas.openxmlformats.org/officeDocument/2006/relationships/image" Target="../media/image29.jpeg"/><Relationship Id="rId11" Type="http://schemas.openxmlformats.org/officeDocument/2006/relationships/image" Target="../media/image28.jpeg"/><Relationship Id="rId10" Type="http://schemas.openxmlformats.org/officeDocument/2006/relationships/image" Target="../media/image27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jpeg"/><Relationship Id="rId8" Type="http://schemas.openxmlformats.org/officeDocument/2006/relationships/image" Target="../media/image24.png"/><Relationship Id="rId7" Type="http://schemas.openxmlformats.org/officeDocument/2006/relationships/image" Target="../media/image8.jpeg"/><Relationship Id="rId6" Type="http://schemas.openxmlformats.org/officeDocument/2006/relationships/image" Target="../media/image12.svg"/><Relationship Id="rId5" Type="http://schemas.openxmlformats.org/officeDocument/2006/relationships/image" Target="../media/image23.png"/><Relationship Id="rId4" Type="http://schemas.openxmlformats.org/officeDocument/2006/relationships/image" Target="../media/image11.svg"/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4.jpeg"/><Relationship Id="rId10" Type="http://schemas.openxmlformats.org/officeDocument/2006/relationships/image" Target="../media/image33.jpe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.svg"/><Relationship Id="rId6" Type="http://schemas.openxmlformats.org/officeDocument/2006/relationships/image" Target="../media/image4.png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svg"/><Relationship Id="rId6" Type="http://schemas.openxmlformats.org/officeDocument/2006/relationships/image" Target="../media/image5.png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svg"/><Relationship Id="rId7" Type="http://schemas.openxmlformats.org/officeDocument/2006/relationships/image" Target="../media/image4.png"/><Relationship Id="rId6" Type="http://schemas.openxmlformats.org/officeDocument/2006/relationships/image" Target="../media/image3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7.svg"/><Relationship Id="rId13" Type="http://schemas.openxmlformats.org/officeDocument/2006/relationships/image" Target="../media/image7.png"/><Relationship Id="rId12" Type="http://schemas.openxmlformats.org/officeDocument/2006/relationships/image" Target="../media/image6.svg"/><Relationship Id="rId11" Type="http://schemas.openxmlformats.org/officeDocument/2006/relationships/image" Target="../media/image6.png"/><Relationship Id="rId10" Type="http://schemas.openxmlformats.org/officeDocument/2006/relationships/image" Target="../media/image5.sv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18068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</a:t>
            </a:r>
            <a:r>
              <a:rPr lang="sr-Latn-R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čka</a:t>
            </a:r>
            <a:r>
              <a:rPr lang="sr-Latn-R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povezivanja</a:t>
            </a:r>
            <a:endParaRPr lang="sr-Latn-R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sr-Latn-R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18. jun 2020. godine</a:t>
            </a:r>
            <a:endParaRPr 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Graphic 14" descr="Clipboar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31394">
            <a:off x="3790715" y="4482751"/>
            <a:ext cx="3194131" cy="3194131"/>
          </a:xfrm>
          <a:prstGeom prst="rect">
            <a:avLst/>
          </a:prstGeom>
        </p:spPr>
      </p:pic>
      <p:pic>
        <p:nvPicPr>
          <p:cNvPr id="11" name="Graphic 10" descr="Microscop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Graphic 12" descr="Test tube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Graphic 6" descr="Beaker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Graphic 8" descr="Flask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451125">
            <a:off x="8514237" y="-118161"/>
            <a:ext cx="3005286" cy="3005286"/>
          </a:xfrm>
          <a:prstGeom prst="rect">
            <a:avLst/>
          </a:prstGeom>
        </p:spPr>
      </p:pic>
      <p:pic>
        <p:nvPicPr>
          <p:cNvPr id="19" name="Graphic 18" descr="Ruler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Graphic 20" descr="Pencil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646623">
            <a:off x="4642046" y="5354541"/>
            <a:ext cx="1563657" cy="1038413"/>
          </a:xfrm>
          <a:prstGeom prst="rect">
            <a:avLst/>
          </a:prstGeom>
        </p:spPr>
      </p:pic>
      <p:sp>
        <p:nvSpPr>
          <p:cNvPr id="16" name="Subtitle 2"/>
          <p:cNvSpPr txBox="1"/>
          <p:nvPr/>
        </p:nvSpPr>
        <p:spPr>
          <a:xfrm>
            <a:off x="7842304" y="5177912"/>
            <a:ext cx="4349696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moderator</a:t>
            </a:r>
            <a:endParaRPr lang="sr-Latn-R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sr-Latn-RS" sz="3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Ljubodrag Vujisić</a:t>
            </a:r>
            <a:endParaRPr lang="sr-Latn-RS" sz="3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sr-Latn-R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Prodekan za nauku i</a:t>
            </a:r>
            <a:br>
              <a:rPr lang="sr-Latn-R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sr-Latn-R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međunarodnu saradnju</a:t>
            </a:r>
            <a:endParaRPr lang="sr-Latn-R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sr-Latn-R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nauka@chem.bg.ac.rs</a:t>
            </a:r>
            <a:endParaRPr 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2207"/>
            <a:ext cx="9144000" cy="2387600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Rockwell" panose="02060603020205020403" pitchFamily="18" charset="0"/>
              </a:rPr>
              <a:t>Al </a:t>
            </a:r>
            <a:r>
              <a:rPr lang="en-US" sz="8000" dirty="0">
                <a:solidFill>
                  <a:srgbClr val="5B9BD5"/>
                </a:solidFill>
                <a:latin typeface="Rockwell" panose="02060603020205020403" pitchFamily="18" charset="0"/>
              </a:rPr>
              <a:t>um</a:t>
            </a:r>
            <a:r>
              <a:rPr lang="en-US" sz="8000" dirty="0">
                <a:solidFill>
                  <a:schemeClr val="bg1"/>
                </a:solidFill>
                <a:latin typeface="Rockwell" panose="02060603020205020403" pitchFamily="18" charset="0"/>
              </a:rPr>
              <a:t> Ni</a:t>
            </a:r>
            <a:br>
              <a:rPr lang="en-US" sz="8000" dirty="0">
                <a:solidFill>
                  <a:schemeClr val="bg1"/>
                </a:solidFill>
                <a:latin typeface="Rockwell" panose="02060603020205020403" pitchFamily="18" charset="0"/>
              </a:rPr>
            </a:br>
            <a:r>
              <a:rPr lang="en-US" sz="8000" dirty="0">
                <a:solidFill>
                  <a:schemeClr val="bg1"/>
                </a:solidFill>
                <a:latin typeface="Rockwell" panose="02060603020205020403" pitchFamily="18" charset="0"/>
              </a:rPr>
              <a:t>Hf</a:t>
            </a:r>
            <a:endParaRPr lang="en-US" sz="8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068913" y="3180573"/>
            <a:ext cx="403557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close up of a logo&#10;&#10;Description automatically generated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44078" y="2097305"/>
            <a:ext cx="1060413" cy="1003546"/>
          </a:xfrm>
          <a:prstGeom prst="rect">
            <a:avLst/>
          </a:prstGeom>
        </p:spPr>
      </p:pic>
      <p:pic>
        <p:nvPicPr>
          <p:cNvPr id="24" name="Picture 23" descr="A close up of a sign&#10;&#10;Description automatically generated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68913" y="2097305"/>
            <a:ext cx="1060414" cy="1003546"/>
          </a:xfrm>
          <a:prstGeom prst="rect">
            <a:avLst/>
          </a:prstGeom>
        </p:spPr>
      </p:pic>
      <p:sp>
        <p:nvSpPr>
          <p:cNvPr id="4" name="Flowchart: Extract 3"/>
          <p:cNvSpPr/>
          <p:nvPr/>
        </p:nvSpPr>
        <p:spPr>
          <a:xfrm>
            <a:off x="5914845" y="3209487"/>
            <a:ext cx="362309" cy="321323"/>
          </a:xfrm>
          <a:prstGeom prst="flowChartExtract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8043">
            <a:off x="9932072" y="2187524"/>
            <a:ext cx="705749" cy="16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ee the source imag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1337">
            <a:off x="5194939" y="5129177"/>
            <a:ext cx="705749" cy="16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See the source imag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15" y="3518068"/>
            <a:ext cx="357448" cy="10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693049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000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Univerzitet u Beogradu – Hemijski fakultet</a:t>
            </a:r>
            <a:br>
              <a:rPr lang="sr-Latn-RS" sz="3000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</a:br>
            <a:r>
              <a:rPr lang="sr-Latn-RS" sz="3000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Vaša kuća Hemije</a:t>
            </a:r>
            <a:endParaRPr lang="en-US" sz="3000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009186" y="0"/>
            <a:ext cx="3668917" cy="6941127"/>
            <a:chOff x="9009186" y="0"/>
            <a:chExt cx="3668917" cy="6941127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Clipboard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009186" y="3272210"/>
              <a:ext cx="3668917" cy="3668917"/>
            </a:xfrm>
            <a:prstGeom prst="rect">
              <a:avLst/>
            </a:prstGeom>
          </p:spPr>
        </p:pic>
      </p:grpSp>
      <p:pic>
        <p:nvPicPr>
          <p:cNvPr id="12" name="Picture 11" descr="A close up of a sign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400" y="4650059"/>
            <a:ext cx="1880737" cy="1248984"/>
          </a:xfrm>
          <a:prstGeom prst="rect">
            <a:avLst/>
          </a:prstGeom>
        </p:spPr>
      </p:pic>
      <p:pic>
        <p:nvPicPr>
          <p:cNvPr id="14" name="Picture 13" descr="A picture containing building&#10;&#10;Description automatically generat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9" y="1203185"/>
            <a:ext cx="7182666" cy="5387000"/>
          </a:xfrm>
          <a:prstGeom prst="rect">
            <a:avLst/>
          </a:prstGeom>
        </p:spPr>
      </p:pic>
      <p:sp>
        <p:nvSpPr>
          <p:cNvPr id="17" name="Speech Bubble: Oval 16"/>
          <p:cNvSpPr/>
          <p:nvPr/>
        </p:nvSpPr>
        <p:spPr>
          <a:xfrm rot="989492">
            <a:off x="11012488" y="1249364"/>
            <a:ext cx="1219200" cy="83963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grupno </a:t>
            </a:r>
            <a:endParaRPr lang="en-US" dirty="0"/>
          </a:p>
        </p:txBody>
      </p:sp>
      <p:sp>
        <p:nvSpPr>
          <p:cNvPr id="18" name="Speech Bubble: Oval 17"/>
          <p:cNvSpPr/>
          <p:nvPr/>
        </p:nvSpPr>
        <p:spPr>
          <a:xfrm rot="18921421">
            <a:off x="9059118" y="1371555"/>
            <a:ext cx="1219200" cy="83963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err="1"/>
              <a:t>Chat</a:t>
            </a:r>
            <a:endParaRPr lang="en-US" dirty="0"/>
          </a:p>
        </p:txBody>
      </p:sp>
      <p:sp>
        <p:nvSpPr>
          <p:cNvPr id="19" name="Speech Bubble: Oval 18"/>
          <p:cNvSpPr/>
          <p:nvPr/>
        </p:nvSpPr>
        <p:spPr>
          <a:xfrm rot="989492">
            <a:off x="10549789" y="1803727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peech Bubble: Oval 19"/>
          <p:cNvSpPr/>
          <p:nvPr/>
        </p:nvSpPr>
        <p:spPr>
          <a:xfrm rot="989492">
            <a:off x="11283474" y="2522011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Oval 20"/>
          <p:cNvSpPr/>
          <p:nvPr/>
        </p:nvSpPr>
        <p:spPr>
          <a:xfrm rot="989492">
            <a:off x="11131074" y="2369611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peech Bubble: Oval 21"/>
          <p:cNvSpPr/>
          <p:nvPr/>
        </p:nvSpPr>
        <p:spPr>
          <a:xfrm rot="2286480">
            <a:off x="9718009" y="3341863"/>
            <a:ext cx="923636" cy="45881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800" dirty="0" err="1"/>
              <a:t>vJH</a:t>
            </a:r>
            <a:r>
              <a:rPr lang="sr-Latn-RS" sz="800" dirty="0"/>
              <a:t> </a:t>
            </a:r>
            <a:r>
              <a:rPr lang="sr-Latn-RS" sz="800" dirty="0" err="1"/>
              <a:t>jhg</a:t>
            </a:r>
            <a:r>
              <a:rPr lang="sr-Latn-RS" sz="800" dirty="0"/>
              <a:t> g  </a:t>
            </a:r>
            <a:r>
              <a:rPr lang="sr-Latn-RS" sz="800" dirty="0" err="1"/>
              <a:t>ZZt</a:t>
            </a:r>
            <a:r>
              <a:rPr lang="sr-Latn-RS" sz="800" dirty="0"/>
              <a:t> </a:t>
            </a:r>
            <a:r>
              <a:rPr lang="sr-Latn-RS" sz="800" dirty="0" err="1"/>
              <a:t>jzgzguz</a:t>
            </a:r>
            <a:endParaRPr lang="en-US" sz="800" dirty="0"/>
          </a:p>
        </p:txBody>
      </p:sp>
      <p:sp>
        <p:nvSpPr>
          <p:cNvPr id="23" name="Speech Bubble: Oval 22"/>
          <p:cNvSpPr/>
          <p:nvPr/>
        </p:nvSpPr>
        <p:spPr>
          <a:xfrm rot="989492">
            <a:off x="11537937" y="3092664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peech Bubble: Oval 23"/>
          <p:cNvSpPr/>
          <p:nvPr/>
        </p:nvSpPr>
        <p:spPr>
          <a:xfrm rot="989492">
            <a:off x="10615456" y="2390459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peech Bubble: Oval 24"/>
          <p:cNvSpPr/>
          <p:nvPr/>
        </p:nvSpPr>
        <p:spPr>
          <a:xfrm rot="989492">
            <a:off x="10859647" y="2905457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peech Bubble: Oval 25"/>
          <p:cNvSpPr/>
          <p:nvPr/>
        </p:nvSpPr>
        <p:spPr>
          <a:xfrm rot="989492">
            <a:off x="10410661" y="2652977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peech Bubble: Oval 26"/>
          <p:cNvSpPr/>
          <p:nvPr/>
        </p:nvSpPr>
        <p:spPr>
          <a:xfrm rot="18410231">
            <a:off x="9366211" y="3332187"/>
            <a:ext cx="605869" cy="4273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900" dirty="0" err="1"/>
              <a:t>hghjdgh</a:t>
            </a:r>
            <a:endParaRPr lang="en-US" sz="900" dirty="0"/>
          </a:p>
        </p:txBody>
      </p:sp>
      <p:sp>
        <p:nvSpPr>
          <p:cNvPr id="28" name="Speech Bubble: Oval 27"/>
          <p:cNvSpPr/>
          <p:nvPr/>
        </p:nvSpPr>
        <p:spPr>
          <a:xfrm>
            <a:off x="9268421" y="20807"/>
            <a:ext cx="2907944" cy="145411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dirty="0"/>
              <a:t>To </a:t>
            </a:r>
            <a:r>
              <a:rPr lang="en-US" sz="1600" dirty="0"/>
              <a:t>everyone</a:t>
            </a:r>
            <a:r>
              <a:rPr lang="sr-Latn-RS" sz="1600" dirty="0"/>
              <a:t>:</a:t>
            </a:r>
            <a:endParaRPr lang="en-US" sz="1600" dirty="0"/>
          </a:p>
          <a:p>
            <a:pPr algn="ctr"/>
            <a:r>
              <a:rPr lang="sr-Latn-RS" sz="1600" dirty="0"/>
              <a:t>Ime i prezime</a:t>
            </a:r>
            <a:endParaRPr lang="sr-Latn-RS" sz="1600" dirty="0"/>
          </a:p>
          <a:p>
            <a:pPr algn="ctr"/>
            <a:r>
              <a:rPr lang="sr-Latn-RS" sz="1600" dirty="0"/>
              <a:t>Godina diplomiranja</a:t>
            </a:r>
            <a:endParaRPr lang="sr-Latn-RS" sz="1600" dirty="0"/>
          </a:p>
          <a:p>
            <a:pPr algn="ctr"/>
            <a:r>
              <a:rPr lang="sr-Latn-RS" sz="1600" dirty="0"/>
              <a:t>Kompanija-grad</a:t>
            </a:r>
            <a:endParaRPr lang="sr-Latn-RS" sz="1600" dirty="0"/>
          </a:p>
          <a:p>
            <a:pPr algn="ctr"/>
            <a:r>
              <a:rPr lang="sr-Latn-RS" sz="1600" dirty="0"/>
              <a:t>Kontakt(i)</a:t>
            </a:r>
            <a:endParaRPr lang="sr-Latn-R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1029418" y="6220853"/>
            <a:ext cx="1904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>
                <a:solidFill>
                  <a:srgbClr val="F4F2CB"/>
                </a:solidFill>
              </a:rPr>
              <a:t>Foto: IG @vatovec</a:t>
            </a:r>
            <a:endParaRPr lang="en-US" dirty="0">
              <a:solidFill>
                <a:srgbClr val="F4F2CB"/>
              </a:solidFill>
            </a:endParaRPr>
          </a:p>
        </p:txBody>
      </p:sp>
      <p:pic>
        <p:nvPicPr>
          <p:cNvPr id="39" name="Graphic 38" descr="Graduation cap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6771" y="-105890"/>
            <a:ext cx="642029" cy="6420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693049"/>
          </a:xfrm>
        </p:spPr>
        <p:txBody>
          <a:bodyPr>
            <a:noAutofit/>
          </a:bodyPr>
          <a:lstStyle/>
          <a:p>
            <a:pPr algn="ctr"/>
            <a:r>
              <a:rPr lang="sr-Latn-RS" sz="2200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Univerzitet u Beogradu – Hemijski fakultet</a:t>
            </a:r>
            <a:br>
              <a:rPr lang="sr-Latn-RS" sz="2200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</a:br>
            <a:r>
              <a:rPr lang="sr-Latn-RS" sz="2200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Vaša kuća Hemije</a:t>
            </a:r>
            <a:endParaRPr lang="en-US" sz="2200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055675" y="0"/>
            <a:ext cx="3136324" cy="6858000"/>
            <a:chOff x="9055676" y="0"/>
            <a:chExt cx="3136324" cy="6858000"/>
          </a:xfrm>
        </p:grpSpPr>
        <p:sp>
          <p:nvSpPr>
            <p:cNvPr id="4" name="Rectangle 3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" name="Graphic 19" descr="Graduation cap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20251" y="-88637"/>
            <a:ext cx="642029" cy="642029"/>
          </a:xfrm>
          <a:prstGeom prst="rect">
            <a:avLst/>
          </a:prstGeom>
        </p:spPr>
      </p:pic>
      <p:sp>
        <p:nvSpPr>
          <p:cNvPr id="25" name="Rectangle: Rounded Corners 24"/>
          <p:cNvSpPr>
            <a:spLocks noChangeAspect="1"/>
          </p:cNvSpPr>
          <p:nvPr/>
        </p:nvSpPr>
        <p:spPr>
          <a:xfrm>
            <a:off x="6278866" y="4005632"/>
            <a:ext cx="1928374" cy="1713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/>
          <p:cNvSpPr>
            <a:spLocks noChangeAspect="1"/>
          </p:cNvSpPr>
          <p:nvPr/>
        </p:nvSpPr>
        <p:spPr>
          <a:xfrm>
            <a:off x="3201162" y="3985084"/>
            <a:ext cx="1928374" cy="171346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: Rounded Corners 29"/>
          <p:cNvSpPr>
            <a:spLocks noChangeAspect="1"/>
          </p:cNvSpPr>
          <p:nvPr/>
        </p:nvSpPr>
        <p:spPr>
          <a:xfrm>
            <a:off x="9968333" y="3995358"/>
            <a:ext cx="1928374" cy="171346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: Rounded Corners 37"/>
          <p:cNvSpPr>
            <a:spLocks noChangeAspect="1"/>
          </p:cNvSpPr>
          <p:nvPr/>
        </p:nvSpPr>
        <p:spPr>
          <a:xfrm>
            <a:off x="226360" y="3951051"/>
            <a:ext cx="1928374" cy="1713461"/>
          </a:xfrm>
          <a:prstGeom prst="roundRect">
            <a:avLst/>
          </a:pr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73857" y="1058174"/>
            <a:ext cx="2928755" cy="2947458"/>
            <a:chOff x="3310307" y="1483433"/>
            <a:chExt cx="2586366" cy="2723619"/>
          </a:xfrm>
        </p:grpSpPr>
        <p:sp>
          <p:nvSpPr>
            <p:cNvPr id="21" name="Rectangle: Rounded Corners 20"/>
            <p:cNvSpPr/>
            <p:nvPr/>
          </p:nvSpPr>
          <p:spPr>
            <a:xfrm>
              <a:off x="3469153" y="1487432"/>
              <a:ext cx="2268675" cy="183257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10307" y="3376055"/>
              <a:ext cx="25863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1600" dirty="0">
                  <a:solidFill>
                    <a:srgbClr val="1F4E7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Dekan HF </a:t>
              </a:r>
              <a:br>
                <a:rPr lang="sr-Latn-RS" sz="1600" dirty="0">
                  <a:solidFill>
                    <a:srgbClr val="1F4E7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sr-Latn-RS" sz="1600" dirty="0">
                  <a:solidFill>
                    <a:srgbClr val="1F4E7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prof. Ivan </a:t>
              </a:r>
              <a:r>
                <a:rPr lang="sr-Latn-RS" sz="1600" dirty="0" err="1">
                  <a:solidFill>
                    <a:srgbClr val="1F4E7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Gržetić</a:t>
              </a:r>
              <a:endParaRPr lang="sr-Latn-RS" sz="1600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sr-Latn-RS" sz="1600" dirty="0">
                  <a:solidFill>
                    <a:srgbClr val="1F4E7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dekan@chem.bg.ac.rs</a:t>
              </a:r>
              <a:endParaRPr lang="en-US" sz="1600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41" name="Picture 40" descr="A person wearing a suit and tie&#10;&#10;Description automatically generated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9979" y="1483433"/>
              <a:ext cx="1369157" cy="1825543"/>
            </a:xfrm>
            <a:prstGeom prst="rect">
              <a:avLst/>
            </a:prstGeom>
          </p:spPr>
        </p:pic>
      </p:grpSp>
      <p:grpSp>
        <p:nvGrpSpPr>
          <p:cNvPr id="65" name="Group 64"/>
          <p:cNvGrpSpPr/>
          <p:nvPr/>
        </p:nvGrpSpPr>
        <p:grpSpPr>
          <a:xfrm>
            <a:off x="5766990" y="1374645"/>
            <a:ext cx="3021853" cy="2545584"/>
            <a:chOff x="6350576" y="1055124"/>
            <a:chExt cx="3021853" cy="2545584"/>
          </a:xfrm>
        </p:grpSpPr>
        <p:sp>
          <p:nvSpPr>
            <p:cNvPr id="23" name="Rectangle: Rounded Corners 22"/>
            <p:cNvSpPr>
              <a:spLocks noChangeAspect="1"/>
            </p:cNvSpPr>
            <p:nvPr/>
          </p:nvSpPr>
          <p:spPr>
            <a:xfrm>
              <a:off x="6844917" y="1056250"/>
              <a:ext cx="1928374" cy="171346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50576" y="2769711"/>
              <a:ext cx="30218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1600" dirty="0">
                  <a:solidFill>
                    <a:srgbClr val="9DC3E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Direktor Inovacionog centra HF</a:t>
              </a:r>
              <a:br>
                <a:rPr lang="sr-Latn-RS" sz="1600" dirty="0">
                  <a:solidFill>
                    <a:srgbClr val="9DC3E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sr-Latn-RS" sz="1600" dirty="0">
                  <a:solidFill>
                    <a:srgbClr val="9DC3E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prof. Goran </a:t>
              </a:r>
              <a:r>
                <a:rPr lang="sr-Latn-RS" sz="1600" dirty="0" err="1">
                  <a:solidFill>
                    <a:srgbClr val="9DC3E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Roglic</a:t>
              </a:r>
              <a:r>
                <a:rPr lang="sr-Latn-RS" sz="1600" dirty="0">
                  <a:solidFill>
                    <a:srgbClr val="9DC3E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ichf@chem.bg.ac.rs</a:t>
              </a:r>
              <a:endParaRPr lang="en-US" sz="1600" dirty="0">
                <a:solidFill>
                  <a:srgbClr val="9DC3E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44" name="Picture 43" descr="A person looking at the camera&#10;&#10;Description automatically generate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3608" y="1055124"/>
              <a:ext cx="1115431" cy="1702948"/>
            </a:xfrm>
            <a:prstGeom prst="rect">
              <a:avLst/>
            </a:prstGeom>
          </p:spPr>
        </p:pic>
      </p:grpSp>
      <p:pic>
        <p:nvPicPr>
          <p:cNvPr id="67" name="Picture 66" descr="A person looking at the camera&#10;&#10;Description automatically generate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444" y="3985084"/>
            <a:ext cx="1292801" cy="1723735"/>
          </a:xfrm>
          <a:prstGeom prst="rect">
            <a:avLst/>
          </a:prstGeom>
        </p:spPr>
      </p:pic>
      <p:pic>
        <p:nvPicPr>
          <p:cNvPr id="69" name="Picture 68" descr="A person wearing a blue shirt and smiling at the camera&#10;&#10;Description automatically generat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85" y="3951051"/>
            <a:ext cx="1292801" cy="1723735"/>
          </a:xfrm>
          <a:prstGeom prst="rect">
            <a:avLst/>
          </a:prstGeom>
        </p:spPr>
      </p:pic>
      <p:pic>
        <p:nvPicPr>
          <p:cNvPr id="71" name="Picture 70" descr="A girl in a blue shirt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8820" y="3995358"/>
            <a:ext cx="1245472" cy="1713461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-80534" y="5847982"/>
            <a:ext cx="2467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600" dirty="0">
                <a:solidFill>
                  <a:srgbClr val="FFD3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prodekan za finansije </a:t>
            </a:r>
            <a:br>
              <a:rPr lang="sr-Latn-RS" sz="1600" dirty="0">
                <a:solidFill>
                  <a:srgbClr val="FFD3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sr-Latn-RS" sz="1600" dirty="0">
                <a:solidFill>
                  <a:srgbClr val="FFD3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prof. Radivoje Prodanović</a:t>
            </a:r>
            <a:endParaRPr lang="sr-Latn-RS" sz="1600" dirty="0">
              <a:solidFill>
                <a:srgbClr val="FFD34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sr-Latn-RS" sz="1600" dirty="0">
                <a:solidFill>
                  <a:srgbClr val="FFD3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finansije@chem.bg.ac.rs</a:t>
            </a:r>
            <a:endParaRPr lang="en-US" sz="1600" dirty="0">
              <a:solidFill>
                <a:srgbClr val="FFD34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982567" y="5719093"/>
            <a:ext cx="2467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600" dirty="0">
                <a:solidFill>
                  <a:srgbClr val="70A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prodekan za nastavu </a:t>
            </a:r>
            <a:br>
              <a:rPr lang="sr-Latn-RS" sz="1600" dirty="0">
                <a:solidFill>
                  <a:srgbClr val="70A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sr-Latn-RS" sz="1600" dirty="0">
                <a:solidFill>
                  <a:srgbClr val="70A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prof. Tamara Todorović</a:t>
            </a:r>
            <a:endParaRPr lang="sr-Latn-RS" sz="1600" dirty="0">
              <a:solidFill>
                <a:srgbClr val="70AD4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sr-Latn-RS" sz="1600" dirty="0">
                <a:solidFill>
                  <a:srgbClr val="70A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nastava@chem.bg.ac.rs</a:t>
            </a:r>
            <a:endParaRPr lang="en-US" sz="1600" dirty="0">
              <a:solidFill>
                <a:srgbClr val="70AD4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082961" y="5698545"/>
            <a:ext cx="25863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600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prodekan za nauku i međunarodnu saradnju</a:t>
            </a:r>
            <a:br>
              <a:rPr lang="sr-Latn-RS" sz="1600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sr-Latn-RS" sz="1600" dirty="0" err="1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</a:t>
            </a:r>
            <a:r>
              <a:rPr lang="sr-Latn-RS" sz="1600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Ljubodrag Vujisić</a:t>
            </a:r>
            <a:endParaRPr lang="sr-Latn-RS" sz="1600" dirty="0">
              <a:solidFill>
                <a:srgbClr val="ED7D3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sr-Latn-RS" sz="1600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nauka@chem.bg.ac.rs</a:t>
            </a:r>
            <a:endParaRPr lang="en-US" sz="1600" dirty="0">
              <a:solidFill>
                <a:srgbClr val="ED7D3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9623465" y="5780782"/>
            <a:ext cx="26828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600" dirty="0">
                <a:solidFill>
                  <a:srgbClr val="A9D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koordinator za međunarodne projekte</a:t>
            </a:r>
            <a:br>
              <a:rPr lang="sr-Latn-RS" sz="1600" dirty="0">
                <a:solidFill>
                  <a:srgbClr val="A9D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sr-Latn-RS" sz="1600" dirty="0">
                <a:solidFill>
                  <a:srgbClr val="A9D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Tatjana Božić</a:t>
            </a:r>
            <a:endParaRPr lang="sr-Latn-RS" sz="1600" dirty="0">
              <a:solidFill>
                <a:srgbClr val="A9D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sr-Latn-RS" sz="1600" dirty="0">
                <a:solidFill>
                  <a:srgbClr val="A9D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tbozic@chem.bg.ac.rs</a:t>
            </a:r>
            <a:endParaRPr lang="en-US" sz="1600" dirty="0">
              <a:solidFill>
                <a:srgbClr val="A9D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7" name="Picture 76" descr="A person wearing glasses and smiling at the camera&#10;&#10;Description automatically generated"/>
          <p:cNvPicPr>
            <a:picLocks noChangeAspect="1"/>
          </p:cNvPicPr>
          <p:nvPr/>
        </p:nvPicPr>
        <p:blipFill rotWithShape="1">
          <a:blip r:embed="rId8"/>
          <a:srcRect l="10690" r="3760"/>
          <a:stretch>
            <a:fillRect/>
          </a:stretch>
        </p:blipFill>
        <p:spPr>
          <a:xfrm>
            <a:off x="6506861" y="4006313"/>
            <a:ext cx="1464671" cy="1712780"/>
          </a:xfrm>
          <a:prstGeom prst="rect">
            <a:avLst/>
          </a:prstGeom>
        </p:spPr>
      </p:pic>
      <p:pic>
        <p:nvPicPr>
          <p:cNvPr id="79" name="Picture 78" descr="A group of people sitting at a table&#10;&#10;Description automatically generate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5675" y="318160"/>
            <a:ext cx="3136325" cy="2352244"/>
          </a:xfrm>
          <a:prstGeom prst="rect">
            <a:avLst/>
          </a:prstGeom>
        </p:spPr>
      </p:pic>
      <p:sp>
        <p:nvSpPr>
          <p:cNvPr id="80" name="Rectangle 79"/>
          <p:cNvSpPr/>
          <p:nvPr/>
        </p:nvSpPr>
        <p:spPr>
          <a:xfrm>
            <a:off x="9413330" y="2803898"/>
            <a:ext cx="27786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>
                <a:solidFill>
                  <a:srgbClr val="70A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Komisija za promociju HF</a:t>
            </a:r>
            <a:endParaRPr lang="en-US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5767" y="-40037"/>
            <a:ext cx="8378529" cy="1027257"/>
          </a:xfrm>
        </p:spPr>
        <p:txBody>
          <a:bodyPr/>
          <a:lstStyle/>
          <a:p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Prvi među jednakima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198751" y="949919"/>
            <a:ext cx="2820682" cy="18325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200" dirty="0">
                <a:solidFill>
                  <a:schemeClr val="bg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Kada ste i kod kog profesora diplomirali na Hemijskom fakultetu?</a:t>
            </a:r>
            <a:endParaRPr lang="en-US" sz="2200" dirty="0">
              <a:solidFill>
                <a:schemeClr val="bg2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5479537" y="2961039"/>
            <a:ext cx="2669394" cy="201583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/>
              <a:t>Da li imate poruku za sadašnje studente Hemijskog?</a:t>
            </a:r>
            <a:endParaRPr lang="en-US" sz="2200"/>
          </a:p>
        </p:txBody>
      </p:sp>
      <p:sp>
        <p:nvSpPr>
          <p:cNvPr id="18" name="Rectangle: Rounded Corners 17"/>
          <p:cNvSpPr/>
          <p:nvPr/>
        </p:nvSpPr>
        <p:spPr>
          <a:xfrm>
            <a:off x="3562895" y="949919"/>
            <a:ext cx="2435053" cy="183257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200" dirty="0"/>
              <a:t>Šta vam je ostalo u sećanju, kada pomislite na Hemijski fakultet?</a:t>
            </a:r>
            <a:endParaRPr lang="en-US" sz="2200" dirty="0"/>
          </a:p>
        </p:txBody>
      </p:sp>
      <p:sp>
        <p:nvSpPr>
          <p:cNvPr id="22" name="Rectangle: Rounded Corners 21"/>
          <p:cNvSpPr/>
          <p:nvPr/>
        </p:nvSpPr>
        <p:spPr>
          <a:xfrm>
            <a:off x="1087753" y="2961039"/>
            <a:ext cx="2803497" cy="20158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 dirty="0"/>
              <a:t>Kakav savet biste dali sebi iz tog vremena?</a:t>
            </a:r>
            <a:endParaRPr lang="en-US" sz="2200" dirty="0"/>
          </a:p>
        </p:txBody>
      </p:sp>
      <p:sp>
        <p:nvSpPr>
          <p:cNvPr id="19" name="Rectangle: Rounded Corners 18"/>
          <p:cNvSpPr/>
          <p:nvPr/>
        </p:nvSpPr>
        <p:spPr>
          <a:xfrm>
            <a:off x="6304362" y="949919"/>
            <a:ext cx="2694164" cy="183257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 dirty="0"/>
              <a:t>Šta je najvažnija stvar koju ste naučili na Hemijskom?</a:t>
            </a:r>
            <a:endParaRPr lang="en-US" sz="2200" dirty="0"/>
          </a:p>
        </p:txBody>
      </p:sp>
      <p:sp>
        <p:nvSpPr>
          <p:cNvPr id="24" name="Rectangle: Rounded Corners 23"/>
          <p:cNvSpPr/>
          <p:nvPr/>
        </p:nvSpPr>
        <p:spPr>
          <a:xfrm>
            <a:off x="2198487" y="5321672"/>
            <a:ext cx="4846544" cy="11728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 dirty="0"/>
              <a:t>Da li imate neka očekivanja od grupe </a:t>
            </a:r>
            <a:r>
              <a:rPr lang="sr-Latn-RS" sz="2200" dirty="0" err="1"/>
              <a:t>alumnista</a:t>
            </a:r>
            <a:r>
              <a:rPr lang="sr-Latn-RS" sz="2200" dirty="0"/>
              <a:t> i </a:t>
            </a:r>
            <a:r>
              <a:rPr lang="sr-Latn-RS" sz="2200" dirty="0" err="1"/>
              <a:t>alumnistkinja</a:t>
            </a:r>
            <a:r>
              <a:rPr lang="sr-Latn-RS" sz="2200" dirty="0"/>
              <a:t> Hemijskog?</a:t>
            </a:r>
            <a:endParaRPr lang="en-US" sz="22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9055676" y="0"/>
            <a:ext cx="3136324" cy="7050231"/>
            <a:chOff x="9055676" y="0"/>
            <a:chExt cx="3136324" cy="7050231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Shirt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887424">
              <a:off x="9541289" y="4083626"/>
              <a:ext cx="1951759" cy="1951759"/>
            </a:xfrm>
            <a:prstGeom prst="rect">
              <a:avLst/>
            </a:prstGeom>
          </p:spPr>
        </p:pic>
        <p:pic>
          <p:nvPicPr>
            <p:cNvPr id="14" name="Graphic 13" descr="Glass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5024">
              <a:off x="11018693" y="3451676"/>
              <a:ext cx="1034563" cy="1034563"/>
            </a:xfrm>
            <a:prstGeom prst="rect">
              <a:avLst/>
            </a:prstGeom>
          </p:spPr>
        </p:pic>
        <p:pic>
          <p:nvPicPr>
            <p:cNvPr id="16" name="Graphic 15" descr="Boot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7835" y="5595504"/>
              <a:ext cx="1454727" cy="1454727"/>
            </a:xfrm>
            <a:prstGeom prst="rect">
              <a:avLst/>
            </a:prstGeom>
          </p:spPr>
        </p:pic>
      </p:grpSp>
      <p:pic>
        <p:nvPicPr>
          <p:cNvPr id="27" name="Picture 26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1350">
            <a:off x="10135708" y="4642807"/>
            <a:ext cx="714391" cy="474422"/>
          </a:xfrm>
          <a:prstGeom prst="rect">
            <a:avLst/>
          </a:prstGeom>
        </p:spPr>
      </p:pic>
      <p:pic>
        <p:nvPicPr>
          <p:cNvPr id="11" name="3D Model 10" descr="D Orbital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6095" y="72692"/>
            <a:ext cx="2618863" cy="2942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5767" y="-40037"/>
            <a:ext cx="8378529" cy="1027257"/>
          </a:xfrm>
        </p:spPr>
        <p:txBody>
          <a:bodyPr/>
          <a:lstStyle/>
          <a:p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Odgovorili ste nam…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3650149" y="3127208"/>
            <a:ext cx="5201028" cy="13312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/>
              <a:t>Dugi, </a:t>
            </a:r>
            <a:r>
              <a:rPr lang="en-US" sz="2200" dirty="0" err="1"/>
              <a:t>naporni</a:t>
            </a:r>
            <a:r>
              <a:rPr lang="en-US" sz="2200" dirty="0"/>
              <a:t>, </a:t>
            </a:r>
            <a:r>
              <a:rPr lang="en-US" sz="2200" dirty="0" err="1"/>
              <a:t>ali</a:t>
            </a:r>
            <a:r>
              <a:rPr lang="en-US" sz="2200" dirty="0"/>
              <a:t> </a:t>
            </a:r>
            <a:r>
              <a:rPr lang="en-US" sz="2200" dirty="0" err="1"/>
              <a:t>vrlo</a:t>
            </a:r>
            <a:r>
              <a:rPr lang="en-US" sz="2200" dirty="0"/>
              <a:t> </a:t>
            </a:r>
            <a:r>
              <a:rPr lang="en-US" sz="2200" dirty="0" err="1"/>
              <a:t>zabavni</a:t>
            </a:r>
            <a:r>
              <a:rPr lang="en-US" sz="2200" dirty="0"/>
              <a:t> </a:t>
            </a:r>
            <a:r>
              <a:rPr lang="en-US" sz="2200" dirty="0" err="1"/>
              <a:t>dani</a:t>
            </a:r>
            <a:r>
              <a:rPr lang="en-US" sz="2200" dirty="0"/>
              <a:t> u </a:t>
            </a:r>
            <a:r>
              <a:rPr lang="en-US" sz="2200" dirty="0" err="1"/>
              <a:t>suncanim</a:t>
            </a:r>
            <a:r>
              <a:rPr lang="en-US" sz="2200" dirty="0"/>
              <a:t> </a:t>
            </a:r>
            <a:r>
              <a:rPr lang="en-US" sz="2200" dirty="0" err="1"/>
              <a:t>laboratorijama</a:t>
            </a:r>
            <a:r>
              <a:rPr lang="en-US" sz="2200" dirty="0"/>
              <a:t> za </a:t>
            </a:r>
            <a:r>
              <a:rPr lang="en-US" sz="2200" dirty="0" err="1"/>
              <a:t>Organske</a:t>
            </a:r>
            <a:r>
              <a:rPr lang="en-US" sz="2200" dirty="0"/>
              <a:t> </a:t>
            </a:r>
            <a:r>
              <a:rPr lang="en-US" sz="2200" dirty="0" err="1"/>
              <a:t>Sinteze</a:t>
            </a:r>
            <a:r>
              <a:rPr lang="en-US" sz="2200" dirty="0"/>
              <a:t> I </a:t>
            </a:r>
            <a:r>
              <a:rPr lang="en-US" sz="2200" dirty="0" err="1"/>
              <a:t>Kvalitativnu</a:t>
            </a:r>
            <a:r>
              <a:rPr lang="en-US" sz="2200" dirty="0"/>
              <a:t> </a:t>
            </a:r>
            <a:r>
              <a:rPr lang="en-US" sz="2200" dirty="0" err="1"/>
              <a:t>Analizu</a:t>
            </a:r>
            <a:endParaRPr lang="en-US" sz="2200" dirty="0"/>
          </a:p>
        </p:txBody>
      </p:sp>
      <p:sp>
        <p:nvSpPr>
          <p:cNvPr id="18" name="Rectangle: Rounded Corners 17"/>
          <p:cNvSpPr/>
          <p:nvPr/>
        </p:nvSpPr>
        <p:spPr>
          <a:xfrm>
            <a:off x="270047" y="70931"/>
            <a:ext cx="2435053" cy="183257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200" dirty="0"/>
              <a:t>Šta vam je ostalo u sećanju, kada pomislite na Hemijski fakultet?</a:t>
            </a:r>
            <a:endParaRPr lang="en-US" sz="2200" dirty="0"/>
          </a:p>
        </p:txBody>
      </p:sp>
      <p:sp>
        <p:nvSpPr>
          <p:cNvPr id="22" name="Rectangle: Rounded Corners 21"/>
          <p:cNvSpPr/>
          <p:nvPr/>
        </p:nvSpPr>
        <p:spPr>
          <a:xfrm>
            <a:off x="566548" y="1953121"/>
            <a:ext cx="2803497" cy="20158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200" dirty="0"/>
              <a:t>Kako su me gledali u gradskom autobusu posle kvalitativne analize i korišćenja sulfida!</a:t>
            </a:r>
            <a:endParaRPr lang="en-US" sz="2200" dirty="0"/>
          </a:p>
        </p:txBody>
      </p:sp>
      <p:sp>
        <p:nvSpPr>
          <p:cNvPr id="19" name="Rectangle: Rounded Corners 18"/>
          <p:cNvSpPr/>
          <p:nvPr/>
        </p:nvSpPr>
        <p:spPr>
          <a:xfrm>
            <a:off x="3522428" y="949919"/>
            <a:ext cx="5476098" cy="183257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sr-Latn-RS" sz="2200" dirty="0"/>
              <a:t>Svakodnevni boravak u sunčanoj zgradi pored Studentskog parka u centru Beograda proveden sa intelektualnim, inovativnim, prijateljskim i nasmejanim likovima svih generacija   </a:t>
            </a:r>
            <a:endParaRPr lang="en-US" sz="2200" dirty="0"/>
          </a:p>
        </p:txBody>
      </p:sp>
      <p:sp>
        <p:nvSpPr>
          <p:cNvPr id="24" name="Rectangle: Rounded Corners 23"/>
          <p:cNvSpPr/>
          <p:nvPr/>
        </p:nvSpPr>
        <p:spPr>
          <a:xfrm>
            <a:off x="235699" y="5234346"/>
            <a:ext cx="2985752" cy="1369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200" dirty="0"/>
              <a:t>Лабораторијске вежбе и максимална посвећеност свих студената</a:t>
            </a:r>
            <a:r>
              <a:rPr lang="sr-Latn-RS" sz="2200" dirty="0"/>
              <a:t>.</a:t>
            </a:r>
            <a:endParaRPr lang="en-US" sz="22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9055676" y="0"/>
            <a:ext cx="3136324" cy="7050231"/>
            <a:chOff x="9055676" y="0"/>
            <a:chExt cx="3136324" cy="7050231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Shirt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887424">
              <a:off x="9541289" y="4083626"/>
              <a:ext cx="1951759" cy="1951759"/>
            </a:xfrm>
            <a:prstGeom prst="rect">
              <a:avLst/>
            </a:prstGeom>
          </p:spPr>
        </p:pic>
        <p:pic>
          <p:nvPicPr>
            <p:cNvPr id="14" name="Graphic 13" descr="Glass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5024">
              <a:off x="11018693" y="3451676"/>
              <a:ext cx="1034563" cy="1034563"/>
            </a:xfrm>
            <a:prstGeom prst="rect">
              <a:avLst/>
            </a:prstGeom>
          </p:spPr>
        </p:pic>
        <p:pic>
          <p:nvPicPr>
            <p:cNvPr id="16" name="Graphic 15" descr="Boot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7835" y="5595504"/>
              <a:ext cx="1454727" cy="1454727"/>
            </a:xfrm>
            <a:prstGeom prst="rect">
              <a:avLst/>
            </a:prstGeom>
          </p:spPr>
        </p:pic>
      </p:grpSp>
      <p:pic>
        <p:nvPicPr>
          <p:cNvPr id="27" name="Picture 26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1350">
            <a:off x="10135708" y="4642807"/>
            <a:ext cx="714391" cy="474422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740457" y="4574717"/>
            <a:ext cx="5212969" cy="2126465"/>
          </a:xfrm>
          <a:prstGeom prst="roundRect">
            <a:avLst/>
          </a:pr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900" dirty="0"/>
              <a:t>K</a:t>
            </a:r>
            <a:r>
              <a:rPr lang="en-US" sz="1900" dirty="0" err="1"/>
              <a:t>arakteristican</a:t>
            </a:r>
            <a:r>
              <a:rPr lang="en-US" sz="1900" dirty="0"/>
              <a:t> </a:t>
            </a:r>
            <a:r>
              <a:rPr lang="en-US" sz="1900" dirty="0" err="1"/>
              <a:t>miris</a:t>
            </a:r>
            <a:r>
              <a:rPr lang="en-US" sz="1900" dirty="0"/>
              <a:t> </a:t>
            </a:r>
            <a:r>
              <a:rPr lang="en-US" sz="1900" dirty="0" err="1"/>
              <a:t>aminskih</a:t>
            </a:r>
            <a:r>
              <a:rPr lang="en-US" sz="1900" dirty="0"/>
              <a:t> </a:t>
            </a:r>
            <a:r>
              <a:rPr lang="en-US" sz="1900" dirty="0" err="1"/>
              <a:t>jedinjenja</a:t>
            </a:r>
            <a:r>
              <a:rPr lang="en-US" sz="1900" dirty="0"/>
              <a:t> </a:t>
            </a:r>
            <a:r>
              <a:rPr lang="en-US" sz="1900" dirty="0" err="1"/>
              <a:t>koji</a:t>
            </a:r>
            <a:r>
              <a:rPr lang="en-US" sz="1900" dirty="0"/>
              <a:t> se </a:t>
            </a:r>
            <a:r>
              <a:rPr lang="en-US" sz="1900" dirty="0" err="1"/>
              <a:t>siri</a:t>
            </a:r>
            <a:r>
              <a:rPr lang="en-US" sz="1900" dirty="0"/>
              <a:t> </a:t>
            </a:r>
            <a:r>
              <a:rPr lang="en-US" sz="1900" dirty="0" err="1"/>
              <a:t>hodnikom</a:t>
            </a:r>
            <a:r>
              <a:rPr lang="en-US" sz="1900" dirty="0"/>
              <a:t>, </a:t>
            </a:r>
            <a:r>
              <a:rPr lang="en-US" sz="1900" dirty="0" err="1"/>
              <a:t>bela</a:t>
            </a:r>
            <a:r>
              <a:rPr lang="en-US" sz="1900" dirty="0"/>
              <a:t> </a:t>
            </a:r>
            <a:r>
              <a:rPr lang="en-US" sz="1900" dirty="0" err="1"/>
              <a:t>drveno-staklena</a:t>
            </a:r>
            <a:r>
              <a:rPr lang="en-US" sz="1900" dirty="0"/>
              <a:t> </a:t>
            </a:r>
            <a:r>
              <a:rPr lang="en-US" sz="1900" dirty="0" err="1"/>
              <a:t>vrata</a:t>
            </a:r>
            <a:r>
              <a:rPr lang="en-US" sz="1900" dirty="0"/>
              <a:t> </a:t>
            </a:r>
            <a:r>
              <a:rPr lang="en-US" sz="1900" dirty="0" err="1"/>
              <a:t>na</a:t>
            </a:r>
            <a:r>
              <a:rPr lang="en-US" sz="1900" dirty="0"/>
              <a:t> </a:t>
            </a:r>
            <a:r>
              <a:rPr lang="en-US" sz="1900" dirty="0" err="1"/>
              <a:t>vecini</a:t>
            </a:r>
            <a:r>
              <a:rPr lang="en-US" sz="1900" dirty="0"/>
              <a:t> </a:t>
            </a:r>
            <a:r>
              <a:rPr lang="en-US" sz="1900" dirty="0" err="1"/>
              <a:t>prostorija</a:t>
            </a:r>
            <a:r>
              <a:rPr lang="en-US" sz="1900" dirty="0"/>
              <a:t> (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mesinganim</a:t>
            </a:r>
            <a:r>
              <a:rPr lang="en-US" sz="1900" dirty="0"/>
              <a:t> </a:t>
            </a:r>
            <a:r>
              <a:rPr lang="en-US" sz="1900" dirty="0" err="1"/>
              <a:t>kvakama</a:t>
            </a:r>
            <a:r>
              <a:rPr lang="en-US" sz="1900" dirty="0"/>
              <a:t> </a:t>
            </a:r>
            <a:r>
              <a:rPr lang="en-US" sz="1900" dirty="0" err="1"/>
              <a:t>koje</a:t>
            </a:r>
            <a:r>
              <a:rPr lang="en-US" sz="1900" dirty="0"/>
              <a:t> </a:t>
            </a:r>
            <a:r>
              <a:rPr lang="en-US" sz="1900" dirty="0" err="1"/>
              <a:t>na</a:t>
            </a:r>
            <a:r>
              <a:rPr lang="en-US" sz="1900" dirty="0"/>
              <a:t> </a:t>
            </a:r>
            <a:r>
              <a:rPr lang="en-US" sz="1900" dirty="0" err="1"/>
              <a:t>mnogim</a:t>
            </a:r>
            <a:r>
              <a:rPr lang="en-US" sz="1900" dirty="0"/>
              <a:t> </a:t>
            </a:r>
            <a:r>
              <a:rPr lang="en-US" sz="1900" dirty="0" err="1"/>
              <a:t>vratima</a:t>
            </a:r>
            <a:r>
              <a:rPr lang="en-US" sz="1900" dirty="0"/>
              <a:t> </a:t>
            </a:r>
            <a:r>
              <a:rPr lang="en-US" sz="1900" dirty="0" err="1"/>
              <a:t>nisu</a:t>
            </a:r>
            <a:r>
              <a:rPr lang="en-US" sz="1900" dirty="0"/>
              <a:t> </a:t>
            </a:r>
            <a:r>
              <a:rPr lang="en-US" sz="1900" dirty="0" err="1"/>
              <a:t>lepo</a:t>
            </a:r>
            <a:r>
              <a:rPr lang="en-US" sz="1900" dirty="0"/>
              <a:t> </a:t>
            </a:r>
            <a:r>
              <a:rPr lang="en-US" sz="1900" dirty="0" err="1"/>
              <a:t>radile</a:t>
            </a:r>
            <a:r>
              <a:rPr lang="en-US" sz="1900" dirty="0"/>
              <a:t>), </a:t>
            </a:r>
            <a:r>
              <a:rPr lang="sr-Latn-RS" sz="1900" dirty="0"/>
              <a:t>š</a:t>
            </a:r>
            <a:r>
              <a:rPr lang="en-US" sz="1900" dirty="0"/>
              <a:t>alter za </a:t>
            </a:r>
            <a:r>
              <a:rPr lang="en-US" sz="1900" dirty="0" err="1"/>
              <a:t>kvalitativnu</a:t>
            </a:r>
            <a:r>
              <a:rPr lang="en-US" sz="1900" dirty="0"/>
              <a:t>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kvantitativnu</a:t>
            </a:r>
            <a:r>
              <a:rPr lang="en-US" sz="1900" dirty="0"/>
              <a:t> </a:t>
            </a:r>
            <a:r>
              <a:rPr lang="en-US" sz="1900" dirty="0" err="1"/>
              <a:t>analizu</a:t>
            </a:r>
            <a:r>
              <a:rPr lang="en-US" sz="1900" dirty="0"/>
              <a:t> (no</a:t>
            </a:r>
            <a:r>
              <a:rPr lang="sr-Latn-RS" sz="1900" dirty="0"/>
              <a:t>ć</a:t>
            </a:r>
            <a:r>
              <a:rPr lang="en-US" sz="1900" dirty="0" err="1"/>
              <a:t>na</a:t>
            </a:r>
            <a:r>
              <a:rPr lang="en-US" sz="1900" dirty="0"/>
              <a:t> mora </a:t>
            </a:r>
            <a:r>
              <a:rPr lang="en-US" sz="1900" dirty="0" err="1"/>
              <a:t>studenata</a:t>
            </a:r>
            <a:r>
              <a:rPr lang="en-US" sz="1900" dirty="0"/>
              <a:t> 1. </a:t>
            </a:r>
            <a:r>
              <a:rPr lang="en-US" sz="1900" dirty="0" err="1"/>
              <a:t>i</a:t>
            </a:r>
            <a:r>
              <a:rPr lang="en-US" sz="1900" dirty="0"/>
              <a:t> 2. </a:t>
            </a:r>
            <a:r>
              <a:rPr lang="en-US" sz="1900" dirty="0" err="1"/>
              <a:t>godine</a:t>
            </a:r>
            <a:r>
              <a:rPr lang="en-US" sz="1900" dirty="0"/>
              <a:t>), </a:t>
            </a:r>
            <a:r>
              <a:rPr lang="en-US" sz="1900" dirty="0" err="1"/>
              <a:t>mnogi</a:t>
            </a:r>
            <a:r>
              <a:rPr lang="en-US" sz="1900" dirty="0"/>
              <a:t> </a:t>
            </a:r>
            <a:r>
              <a:rPr lang="en-US" sz="1900" dirty="0" err="1"/>
              <a:t>dragi</a:t>
            </a:r>
            <a:r>
              <a:rPr lang="en-US" sz="1900" dirty="0"/>
              <a:t> </a:t>
            </a:r>
            <a:r>
              <a:rPr lang="en-US" sz="1900" dirty="0" err="1"/>
              <a:t>ljudi</a:t>
            </a:r>
            <a:r>
              <a:rPr lang="en-US" sz="1900" dirty="0"/>
              <a:t> (</a:t>
            </a:r>
            <a:r>
              <a:rPr lang="en-US" sz="1900" dirty="0" err="1"/>
              <a:t>kolege</a:t>
            </a:r>
            <a:r>
              <a:rPr lang="en-US" sz="1900" dirty="0"/>
              <a:t>, </a:t>
            </a:r>
            <a:r>
              <a:rPr lang="en-US" sz="1900" dirty="0" err="1"/>
              <a:t>profesori</a:t>
            </a:r>
            <a:r>
              <a:rPr lang="en-US" sz="1900" dirty="0"/>
              <a:t>)</a:t>
            </a:r>
            <a:endParaRPr lang="en-US" sz="1900" dirty="0"/>
          </a:p>
        </p:txBody>
      </p:sp>
      <p:graphicFrame>
        <p:nvGraphicFramePr>
          <p:cNvPr id="23" name="Diagram 22"/>
          <p:cNvGraphicFramePr/>
          <p:nvPr/>
        </p:nvGraphicFramePr>
        <p:xfrm>
          <a:off x="9791665" y="162135"/>
          <a:ext cx="2218070" cy="1911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5" name="Rectangle: Rounded Corners 24"/>
          <p:cNvSpPr/>
          <p:nvPr/>
        </p:nvSpPr>
        <p:spPr>
          <a:xfrm>
            <a:off x="615010" y="4115036"/>
            <a:ext cx="2820682" cy="95359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/>
              <a:t>Loše grejanje, dobro društvo, studenski protesti 1996/97</a:t>
            </a:r>
            <a:endParaRPr lang="en-US" sz="2400" dirty="0"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5767" y="-40037"/>
            <a:ext cx="8378529" cy="1027257"/>
          </a:xfrm>
        </p:spPr>
        <p:txBody>
          <a:bodyPr/>
          <a:lstStyle/>
          <a:p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Odgovorili ste nam…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3359765" y="941324"/>
            <a:ext cx="5557401" cy="13312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/>
              <a:t>U </a:t>
            </a:r>
            <a:r>
              <a:rPr lang="en-US" sz="2200" dirty="0" err="1"/>
              <a:t>naucnom</a:t>
            </a:r>
            <a:r>
              <a:rPr lang="en-US" sz="2200" dirty="0"/>
              <a:t> </a:t>
            </a:r>
            <a:r>
              <a:rPr lang="en-US" sz="2200" dirty="0" err="1"/>
              <a:t>pogledu</a:t>
            </a:r>
            <a:r>
              <a:rPr lang="en-US" sz="2200" dirty="0"/>
              <a:t>: </a:t>
            </a:r>
            <a:r>
              <a:rPr lang="en-US" sz="2200" dirty="0" err="1"/>
              <a:t>mnoge</a:t>
            </a:r>
            <a:r>
              <a:rPr lang="en-US" sz="2200" dirty="0"/>
              <a:t> </a:t>
            </a:r>
            <a:r>
              <a:rPr lang="en-US" sz="2200" dirty="0" err="1"/>
              <a:t>stvari</a:t>
            </a:r>
            <a:r>
              <a:rPr lang="en-US" sz="2200" dirty="0"/>
              <a:t>; ne mogu da </a:t>
            </a:r>
            <a:r>
              <a:rPr lang="en-US" sz="2200" dirty="0" err="1"/>
              <a:t>izdvim</a:t>
            </a:r>
            <a:r>
              <a:rPr lang="en-US" sz="2200" dirty="0"/>
              <a:t> </a:t>
            </a:r>
            <a:r>
              <a:rPr lang="en-US" sz="2200" dirty="0" err="1"/>
              <a:t>jednu</a:t>
            </a:r>
            <a:r>
              <a:rPr lang="en-US" sz="2200" dirty="0"/>
              <a:t>, </a:t>
            </a:r>
            <a:r>
              <a:rPr lang="en-US" sz="2200" dirty="0" err="1"/>
              <a:t>najvazniju</a:t>
            </a:r>
            <a:endParaRPr lang="en-US" sz="2200" dirty="0"/>
          </a:p>
          <a:p>
            <a:r>
              <a:rPr lang="en-US" sz="2200" dirty="0"/>
              <a:t>U </a:t>
            </a:r>
            <a:r>
              <a:rPr lang="en-US" sz="2200" dirty="0" err="1"/>
              <a:t>moralnom</a:t>
            </a:r>
            <a:r>
              <a:rPr lang="en-US" sz="2200" dirty="0"/>
              <a:t> </a:t>
            </a:r>
            <a:r>
              <a:rPr lang="en-US" sz="2200" dirty="0" err="1"/>
              <a:t>smislu</a:t>
            </a:r>
            <a:r>
              <a:rPr lang="en-US" sz="2200" b="1" dirty="0"/>
              <a:t>: </a:t>
            </a:r>
            <a:r>
              <a:rPr lang="en-US" sz="2200" b="1" dirty="0" err="1"/>
              <a:t>sve</a:t>
            </a:r>
            <a:r>
              <a:rPr lang="en-US" sz="2200" b="1" dirty="0"/>
              <a:t> se moze </a:t>
            </a:r>
            <a:r>
              <a:rPr lang="en-US" sz="2200" b="1" dirty="0" err="1"/>
              <a:t>kad</a:t>
            </a:r>
            <a:r>
              <a:rPr lang="en-US" sz="2200" b="1" dirty="0"/>
              <a:t> se </a:t>
            </a:r>
            <a:r>
              <a:rPr lang="en-US" sz="2200" b="1" dirty="0" err="1"/>
              <a:t>hoce</a:t>
            </a:r>
            <a:endParaRPr lang="en-US" sz="2200" b="1" dirty="0"/>
          </a:p>
        </p:txBody>
      </p:sp>
      <p:sp>
        <p:nvSpPr>
          <p:cNvPr id="22" name="Rectangle: Rounded Corners 21"/>
          <p:cNvSpPr/>
          <p:nvPr/>
        </p:nvSpPr>
        <p:spPr>
          <a:xfrm>
            <a:off x="241003" y="2419325"/>
            <a:ext cx="2803497" cy="25416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200" dirty="0"/>
              <a:t>Осим стицања знања неопходно је развијати и вештине, а да је практична примена знања битнија од теорије.</a:t>
            </a:r>
            <a:endParaRPr lang="en-US" sz="2200" dirty="0"/>
          </a:p>
        </p:txBody>
      </p:sp>
      <p:sp>
        <p:nvSpPr>
          <p:cNvPr id="19" name="Rectangle: Rounded Corners 18"/>
          <p:cNvSpPr/>
          <p:nvPr/>
        </p:nvSpPr>
        <p:spPr>
          <a:xfrm>
            <a:off x="4303408" y="2467240"/>
            <a:ext cx="4256917" cy="78670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sr-Latn-RS" sz="2200" i="1" dirty="0"/>
              <a:t>Odrastanje i </a:t>
            </a:r>
            <a:r>
              <a:rPr lang="sr-Latn-RS" sz="2200" i="1" dirty="0" err="1"/>
              <a:t>zivot</a:t>
            </a:r>
            <a:r>
              <a:rPr lang="sr-Latn-RS" sz="2200" i="1" dirty="0"/>
              <a:t> sa naukom </a:t>
            </a:r>
            <a:endParaRPr lang="en-US" sz="2200" dirty="0"/>
          </a:p>
        </p:txBody>
      </p:sp>
      <p:sp>
        <p:nvSpPr>
          <p:cNvPr id="24" name="Rectangle: Rounded Corners 23"/>
          <p:cNvSpPr/>
          <p:nvPr/>
        </p:nvSpPr>
        <p:spPr>
          <a:xfrm>
            <a:off x="419889" y="5214705"/>
            <a:ext cx="2985752" cy="1369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/>
              <a:t>само озбиљан рад и велико залагање за оно чему тежите даје успешне резултате</a:t>
            </a:r>
            <a:endParaRPr lang="en-US" sz="22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9055676" y="0"/>
            <a:ext cx="3136324" cy="7050231"/>
            <a:chOff x="9055676" y="0"/>
            <a:chExt cx="3136324" cy="7050231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Shirt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887424">
              <a:off x="9541289" y="4083626"/>
              <a:ext cx="1951759" cy="1951759"/>
            </a:xfrm>
            <a:prstGeom prst="rect">
              <a:avLst/>
            </a:prstGeom>
          </p:spPr>
        </p:pic>
        <p:pic>
          <p:nvPicPr>
            <p:cNvPr id="14" name="Graphic 13" descr="Glass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5024">
              <a:off x="11018693" y="3451676"/>
              <a:ext cx="1034563" cy="1034563"/>
            </a:xfrm>
            <a:prstGeom prst="rect">
              <a:avLst/>
            </a:prstGeom>
          </p:spPr>
        </p:pic>
        <p:pic>
          <p:nvPicPr>
            <p:cNvPr id="16" name="Graphic 15" descr="Boot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7835" y="5595504"/>
              <a:ext cx="1454727" cy="1454727"/>
            </a:xfrm>
            <a:prstGeom prst="rect">
              <a:avLst/>
            </a:prstGeom>
          </p:spPr>
        </p:pic>
      </p:grpSp>
      <p:pic>
        <p:nvPicPr>
          <p:cNvPr id="27" name="Picture 26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1350">
            <a:off x="10135708" y="4642807"/>
            <a:ext cx="714391" cy="474422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638208" y="3634073"/>
            <a:ext cx="5212969" cy="850267"/>
          </a:xfrm>
          <a:prstGeom prst="roundRect">
            <a:avLst/>
          </a:pr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200" dirty="0"/>
              <a:t>Ne prosipaj ostatke metalnog natrijuma u lavabo</a:t>
            </a:r>
            <a:endParaRPr lang="en-US" sz="2200" dirty="0"/>
          </a:p>
        </p:txBody>
      </p:sp>
      <p:graphicFrame>
        <p:nvGraphicFramePr>
          <p:cNvPr id="23" name="Diagram 22"/>
          <p:cNvGraphicFramePr/>
          <p:nvPr/>
        </p:nvGraphicFramePr>
        <p:xfrm>
          <a:off x="9791665" y="162135"/>
          <a:ext cx="2218070" cy="1911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5" name="Rectangle: Rounded Corners 24"/>
          <p:cNvSpPr/>
          <p:nvPr/>
        </p:nvSpPr>
        <p:spPr>
          <a:xfrm>
            <a:off x="161603" y="273355"/>
            <a:ext cx="2694164" cy="183257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 dirty="0"/>
              <a:t>Šta je najvažnija stvar koju ste naučili na Hemijskom?</a:t>
            </a:r>
            <a:endParaRPr lang="en-US" sz="2200" dirty="0"/>
          </a:p>
        </p:txBody>
      </p:sp>
      <p:sp>
        <p:nvSpPr>
          <p:cNvPr id="28" name="Rectangle: Rounded Corners 27"/>
          <p:cNvSpPr/>
          <p:nvPr/>
        </p:nvSpPr>
        <p:spPr>
          <a:xfrm>
            <a:off x="3696149" y="4708523"/>
            <a:ext cx="5432265" cy="1369939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err="1"/>
              <a:t>Vazne</a:t>
            </a:r>
            <a:r>
              <a:rPr lang="en-US" sz="2200" dirty="0"/>
              <a:t> </a:t>
            </a:r>
            <a:r>
              <a:rPr lang="en-US" sz="2200" dirty="0" err="1"/>
              <a:t>stvari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razne</a:t>
            </a:r>
            <a:r>
              <a:rPr lang="en-US" sz="2200" dirty="0"/>
              <a:t> </a:t>
            </a:r>
            <a:r>
              <a:rPr lang="en-US" sz="2200" dirty="0" err="1"/>
              <a:t>detalje</a:t>
            </a:r>
            <a:r>
              <a:rPr lang="en-US" sz="2200" dirty="0"/>
              <a:t>,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npr</a:t>
            </a:r>
            <a:r>
              <a:rPr lang="en-US" sz="2200" dirty="0"/>
              <a:t>. </a:t>
            </a:r>
            <a:r>
              <a:rPr lang="en-US" sz="2200" dirty="0" err="1"/>
              <a:t>sta</a:t>
            </a:r>
            <a:r>
              <a:rPr lang="en-US" sz="2200" dirty="0"/>
              <a:t> je </a:t>
            </a:r>
            <a:r>
              <a:rPr lang="en-US" sz="2200" dirty="0" err="1"/>
              <a:t>kakodil</a:t>
            </a:r>
            <a:r>
              <a:rPr lang="en-US" sz="2200" dirty="0"/>
              <a:t> </a:t>
            </a:r>
            <a:r>
              <a:rPr lang="en-US" sz="2200" dirty="0" err="1"/>
              <a:t>oksid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kako</a:t>
            </a:r>
            <a:r>
              <a:rPr lang="en-US" sz="2200" dirty="0"/>
              <a:t> se </a:t>
            </a:r>
            <a:r>
              <a:rPr lang="en-US" sz="2200" dirty="0" err="1"/>
              <a:t>cijanid</a:t>
            </a:r>
            <a:r>
              <a:rPr lang="en-US" sz="2200" dirty="0"/>
              <a:t> </a:t>
            </a:r>
            <a:r>
              <a:rPr lang="en-US" sz="2200" dirty="0" err="1"/>
              <a:t>bolje</a:t>
            </a:r>
            <a:r>
              <a:rPr lang="en-US" sz="2200" dirty="0"/>
              <a:t> </a:t>
            </a:r>
            <a:r>
              <a:rPr lang="en-US" sz="2200" dirty="0" err="1"/>
              <a:t>mirise</a:t>
            </a:r>
            <a:r>
              <a:rPr lang="en-US" sz="2200" dirty="0"/>
              <a:t> ako </a:t>
            </a:r>
            <a:r>
              <a:rPr lang="en-US" sz="2200" dirty="0" err="1"/>
              <a:t>pusis</a:t>
            </a:r>
            <a:endParaRPr lang="en-US" sz="2200" dirty="0">
              <a:effectLst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/>
          <p:cNvSpPr/>
          <p:nvPr/>
        </p:nvSpPr>
        <p:spPr>
          <a:xfrm>
            <a:off x="3955339" y="3424139"/>
            <a:ext cx="4790474" cy="13312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sr-Latn-RS" sz="2200" dirty="0"/>
              <a:t>Budite deo istorije i </a:t>
            </a:r>
            <a:r>
              <a:rPr lang="sr-Latn-RS" sz="2200" dirty="0" err="1"/>
              <a:t>buducnosti</a:t>
            </a:r>
            <a:r>
              <a:rPr lang="sr-Latn-RS" sz="2200" dirty="0"/>
              <a:t> nauke bez granica, prostora i otvorenih </a:t>
            </a:r>
            <a:r>
              <a:rPr lang="sr-Latn-RS" sz="2200" dirty="0" err="1"/>
              <a:t>mogucnosti</a:t>
            </a:r>
            <a:endParaRPr lang="en-US" sz="2200" dirty="0"/>
          </a:p>
        </p:txBody>
      </p:sp>
      <p:sp>
        <p:nvSpPr>
          <p:cNvPr id="19" name="Rectangle: Rounded Corners 18"/>
          <p:cNvSpPr/>
          <p:nvPr/>
        </p:nvSpPr>
        <p:spPr>
          <a:xfrm>
            <a:off x="3862070" y="2054225"/>
            <a:ext cx="4468495" cy="93281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200" dirty="0"/>
              <a:t>Da </a:t>
            </a:r>
            <a:r>
              <a:rPr lang="en-US" sz="2200" dirty="0" err="1"/>
              <a:t>budem</a:t>
            </a:r>
            <a:r>
              <a:rPr lang="en-US" sz="2200" dirty="0"/>
              <a:t> </a:t>
            </a:r>
            <a:r>
              <a:rPr lang="en-US" sz="2200" dirty="0" err="1"/>
              <a:t>strpljivija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vise </a:t>
            </a:r>
            <a:r>
              <a:rPr lang="en-US" sz="2200" dirty="0" err="1"/>
              <a:t>uzivam</a:t>
            </a:r>
            <a:r>
              <a:rPr lang="en-US" sz="2200" dirty="0"/>
              <a:t> u "</a:t>
            </a:r>
            <a:r>
              <a:rPr lang="en-US" sz="2200" dirty="0" err="1"/>
              <a:t>obaveznim</a:t>
            </a:r>
            <a:r>
              <a:rPr lang="en-US" sz="2200" dirty="0"/>
              <a:t> </a:t>
            </a:r>
            <a:r>
              <a:rPr lang="en-US" sz="2200" dirty="0" err="1"/>
              <a:t>predavanjima</a:t>
            </a:r>
            <a:r>
              <a:rPr lang="en-US" sz="2200" dirty="0"/>
              <a:t>"</a:t>
            </a:r>
            <a:endParaRPr lang="en-US" sz="2200" dirty="0"/>
          </a:p>
        </p:txBody>
      </p:sp>
      <p:sp>
        <p:nvSpPr>
          <p:cNvPr id="24" name="Rectangle: Rounded Corners 23"/>
          <p:cNvSpPr/>
          <p:nvPr/>
        </p:nvSpPr>
        <p:spPr>
          <a:xfrm>
            <a:off x="5581907" y="341420"/>
            <a:ext cx="3416619" cy="14054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err="1"/>
              <a:t>Ucite</a:t>
            </a:r>
            <a:r>
              <a:rPr lang="en-US" sz="2200" dirty="0"/>
              <a:t> vise,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idite</a:t>
            </a:r>
            <a:r>
              <a:rPr lang="en-US" sz="2200" dirty="0"/>
              <a:t> u </a:t>
            </a:r>
            <a:r>
              <a:rPr lang="en-US" sz="2200" dirty="0" err="1"/>
              <a:t>inostranstvo</a:t>
            </a:r>
            <a:r>
              <a:rPr lang="en-US" sz="2200" dirty="0"/>
              <a:t> da </a:t>
            </a:r>
            <a:r>
              <a:rPr lang="en-US" sz="2200" dirty="0" err="1"/>
              <a:t>vidite</a:t>
            </a:r>
            <a:r>
              <a:rPr lang="en-US" sz="2200" dirty="0"/>
              <a:t> </a:t>
            </a:r>
            <a:r>
              <a:rPr lang="en-US" sz="2200" dirty="0" err="1"/>
              <a:t>kako</a:t>
            </a:r>
            <a:r>
              <a:rPr lang="en-US" sz="2200" dirty="0"/>
              <a:t> </a:t>
            </a:r>
            <a:r>
              <a:rPr lang="en-US" sz="2200" dirty="0" err="1"/>
              <a:t>vam</a:t>
            </a:r>
            <a:r>
              <a:rPr lang="en-US" sz="2200" dirty="0"/>
              <a:t> se </a:t>
            </a:r>
            <a:r>
              <a:rPr lang="en-US" sz="2200" dirty="0" err="1"/>
              <a:t>svidja</a:t>
            </a:r>
            <a:r>
              <a:rPr lang="en-US" sz="2200" dirty="0"/>
              <a:t>. Ako </a:t>
            </a:r>
            <a:r>
              <a:rPr lang="en-US" sz="2200" dirty="0" err="1"/>
              <a:t>vam</a:t>
            </a:r>
            <a:r>
              <a:rPr lang="en-US" sz="2200" dirty="0"/>
              <a:t> se ne </a:t>
            </a:r>
            <a:r>
              <a:rPr lang="en-US" sz="2200" dirty="0" err="1"/>
              <a:t>svidja</a:t>
            </a:r>
            <a:r>
              <a:rPr lang="en-US" sz="2200" dirty="0"/>
              <a:t>, </a:t>
            </a:r>
            <a:r>
              <a:rPr lang="en-US" sz="2200" dirty="0" err="1"/>
              <a:t>vratite</a:t>
            </a:r>
            <a:r>
              <a:rPr lang="en-US" sz="2200" dirty="0"/>
              <a:t> se!</a:t>
            </a:r>
            <a:endParaRPr lang="en-US" sz="22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9055676" y="0"/>
            <a:ext cx="3136324" cy="7050231"/>
            <a:chOff x="9055676" y="0"/>
            <a:chExt cx="3136324" cy="7050231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Shirt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887424">
              <a:off x="9541289" y="4083626"/>
              <a:ext cx="1951759" cy="1951759"/>
            </a:xfrm>
            <a:prstGeom prst="rect">
              <a:avLst/>
            </a:prstGeom>
          </p:spPr>
        </p:pic>
        <p:pic>
          <p:nvPicPr>
            <p:cNvPr id="14" name="Graphic 13" descr="Glass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5024">
              <a:off x="11018693" y="3451676"/>
              <a:ext cx="1034563" cy="1034563"/>
            </a:xfrm>
            <a:prstGeom prst="rect">
              <a:avLst/>
            </a:prstGeom>
          </p:spPr>
        </p:pic>
        <p:pic>
          <p:nvPicPr>
            <p:cNvPr id="16" name="Graphic 15" descr="Boot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7835" y="5595504"/>
              <a:ext cx="1454727" cy="1454727"/>
            </a:xfrm>
            <a:prstGeom prst="rect">
              <a:avLst/>
            </a:prstGeom>
          </p:spPr>
        </p:pic>
      </p:grpSp>
      <p:pic>
        <p:nvPicPr>
          <p:cNvPr id="27" name="Picture 26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1350">
            <a:off x="10135708" y="4642807"/>
            <a:ext cx="714391" cy="474422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7661470" y="2543813"/>
            <a:ext cx="1384877" cy="850267"/>
          </a:xfrm>
          <a:prstGeom prst="roundRect">
            <a:avLst/>
          </a:pr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/>
              <a:t>Završi i pali</a:t>
            </a:r>
            <a:endParaRPr lang="en-US" dirty="0"/>
          </a:p>
        </p:txBody>
      </p:sp>
      <p:graphicFrame>
        <p:nvGraphicFramePr>
          <p:cNvPr id="23" name="Diagram 22"/>
          <p:cNvGraphicFramePr/>
          <p:nvPr/>
        </p:nvGraphicFramePr>
        <p:xfrm>
          <a:off x="9791665" y="162135"/>
          <a:ext cx="2218070" cy="1911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5" name="Rectangle: Rounded Corners 24"/>
          <p:cNvSpPr/>
          <p:nvPr/>
        </p:nvSpPr>
        <p:spPr>
          <a:xfrm>
            <a:off x="1504643" y="5223645"/>
            <a:ext cx="8180897" cy="159165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200" dirty="0"/>
              <a:t>Ono sto sam </a:t>
            </a:r>
            <a:r>
              <a:rPr lang="sr-Latn-RS" sz="2200" dirty="0" err="1"/>
              <a:t>naucio</a:t>
            </a:r>
            <a:r>
              <a:rPr lang="sr-Latn-RS" sz="2200" dirty="0"/>
              <a:t>  je da nikako ne dajem previse 'duboke' savete,  jer je </a:t>
            </a:r>
            <a:r>
              <a:rPr lang="sr-Latn-RS" sz="2200" dirty="0" err="1"/>
              <a:t>svaciji</a:t>
            </a:r>
            <a:r>
              <a:rPr lang="sr-Latn-RS" sz="2200" dirty="0"/>
              <a:t> put </a:t>
            </a:r>
            <a:r>
              <a:rPr lang="sr-Latn-RS" sz="2200" dirty="0" err="1"/>
              <a:t>drugaciji</a:t>
            </a:r>
            <a:r>
              <a:rPr lang="sr-Latn-RS" sz="2200" dirty="0"/>
              <a:t>.  Dakle, krajne ne-</a:t>
            </a:r>
            <a:r>
              <a:rPr lang="sr-Latn-RS" sz="2200" dirty="0" err="1"/>
              <a:t>specificno</a:t>
            </a:r>
            <a:r>
              <a:rPr lang="sr-Latn-RS" sz="2200" dirty="0"/>
              <a:t>: radite ono sto zaista volite i budite spremni da rizikujete i da se prilagodite. Nemojte da gubite vreme na </a:t>
            </a:r>
            <a:r>
              <a:rPr lang="sr-Latn-RS" sz="2200" dirty="0" err="1"/>
              <a:t>beznacajne</a:t>
            </a:r>
            <a:r>
              <a:rPr lang="sr-Latn-RS" sz="2200" dirty="0"/>
              <a:t> stvari, i </a:t>
            </a:r>
            <a:r>
              <a:rPr lang="sr-Latn-RS" sz="2200" dirty="0" err="1"/>
              <a:t>naucite</a:t>
            </a:r>
            <a:r>
              <a:rPr lang="sr-Latn-RS" sz="2200" dirty="0"/>
              <a:t> </a:t>
            </a:r>
            <a:r>
              <a:rPr lang="sr-Latn-RS" sz="2200" dirty="0" err="1"/>
              <a:t>sta</a:t>
            </a:r>
            <a:r>
              <a:rPr lang="sr-Latn-RS" sz="2200" dirty="0"/>
              <a:t> je '</a:t>
            </a:r>
            <a:r>
              <a:rPr lang="sr-Latn-RS" sz="2200" dirty="0" err="1"/>
              <a:t>sunk-cost</a:t>
            </a:r>
            <a:r>
              <a:rPr lang="sr-Latn-RS" sz="2200" dirty="0"/>
              <a:t> </a:t>
            </a:r>
            <a:r>
              <a:rPr lang="sr-Latn-RS" sz="2200" dirty="0" err="1"/>
              <a:t>fallacy</a:t>
            </a:r>
            <a:r>
              <a:rPr lang="sr-Latn-RS" sz="2200" dirty="0"/>
              <a:t>'.</a:t>
            </a:r>
            <a:endParaRPr lang="en-US" sz="2200" dirty="0"/>
          </a:p>
        </p:txBody>
      </p:sp>
      <p:sp>
        <p:nvSpPr>
          <p:cNvPr id="28" name="Rectangle: Rounded Corners 27"/>
          <p:cNvSpPr/>
          <p:nvPr/>
        </p:nvSpPr>
        <p:spPr>
          <a:xfrm>
            <a:off x="161457" y="2217927"/>
            <a:ext cx="3653092" cy="289435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 err="1"/>
              <a:t>Uzivajte</a:t>
            </a:r>
            <a:r>
              <a:rPr lang="en-US" dirty="0"/>
              <a:t> u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pruza</a:t>
            </a:r>
            <a:r>
              <a:rPr lang="en-US" dirty="0"/>
              <a:t> </a:t>
            </a:r>
            <a:r>
              <a:rPr lang="en-US" dirty="0" err="1"/>
              <a:t>Hemijski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. </a:t>
            </a:r>
            <a:r>
              <a:rPr lang="en-US" dirty="0" err="1"/>
              <a:t>Mozda</a:t>
            </a:r>
            <a:r>
              <a:rPr lang="en-US" dirty="0"/>
              <a:t> </a:t>
            </a:r>
            <a:r>
              <a:rPr lang="en-US" dirty="0" err="1"/>
              <a:t>uslovi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u </a:t>
            </a:r>
            <a:r>
              <a:rPr lang="en-US" dirty="0" err="1"/>
              <a:t>najopremljenijim</a:t>
            </a:r>
            <a:r>
              <a:rPr lang="en-US" dirty="0"/>
              <a:t> </a:t>
            </a:r>
            <a:r>
              <a:rPr lang="en-US" dirty="0" err="1"/>
              <a:t>svetskim</a:t>
            </a:r>
            <a:r>
              <a:rPr lang="en-US" dirty="0"/>
              <a:t> </a:t>
            </a:r>
            <a:r>
              <a:rPr lang="en-US" dirty="0" err="1"/>
              <a:t>laboratorijama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predavaci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asistenti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toga </a:t>
            </a:r>
            <a:r>
              <a:rPr lang="en-US" dirty="0" err="1"/>
              <a:t>daleko</a:t>
            </a:r>
            <a:r>
              <a:rPr lang="en-US" dirty="0"/>
              <a:t> </a:t>
            </a:r>
            <a:r>
              <a:rPr lang="en-US" dirty="0" err="1"/>
              <a:t>posveceniji</a:t>
            </a:r>
            <a:r>
              <a:rPr lang="en-US" dirty="0"/>
              <a:t> </a:t>
            </a:r>
            <a:r>
              <a:rPr lang="en-US" dirty="0" err="1"/>
              <a:t>vama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u </a:t>
            </a:r>
            <a:r>
              <a:rPr lang="en-US" dirty="0" err="1"/>
              <a:t>inostranstvu</a:t>
            </a:r>
            <a:r>
              <a:rPr lang="en-US" dirty="0"/>
              <a:t> - to je </a:t>
            </a:r>
            <a:r>
              <a:rPr lang="en-US" dirty="0" err="1"/>
              <a:t>jedinstvena</a:t>
            </a:r>
            <a:r>
              <a:rPr lang="en-US" dirty="0"/>
              <a:t> </a:t>
            </a:r>
            <a:r>
              <a:rPr lang="en-US" dirty="0" err="1"/>
              <a:t>prilika</a:t>
            </a:r>
            <a:r>
              <a:rPr lang="en-US" dirty="0"/>
              <a:t> da se </a:t>
            </a:r>
            <a:r>
              <a:rPr lang="en-US" dirty="0" err="1"/>
              <a:t>oseti</a:t>
            </a:r>
            <a:r>
              <a:rPr lang="en-US" dirty="0"/>
              <a:t> </a:t>
            </a:r>
            <a:r>
              <a:rPr lang="en-US" dirty="0" err="1"/>
              <a:t>nauka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pravi</a:t>
            </a:r>
            <a:r>
              <a:rPr lang="en-US" dirty="0"/>
              <a:t> </a:t>
            </a:r>
            <a:r>
              <a:rPr lang="en-US" dirty="0" err="1"/>
              <a:t>nacin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30" name="Rectangle: Rounded Corners 29"/>
          <p:cNvSpPr/>
          <p:nvPr/>
        </p:nvSpPr>
        <p:spPr>
          <a:xfrm>
            <a:off x="102895" y="81027"/>
            <a:ext cx="2803497" cy="20158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 dirty="0"/>
              <a:t>Kakav savet biste dali sebi iz tog vremena?</a:t>
            </a:r>
            <a:endParaRPr lang="en-US" sz="2200" dirty="0"/>
          </a:p>
        </p:txBody>
      </p:sp>
      <p:sp>
        <p:nvSpPr>
          <p:cNvPr id="33" name="Rectangle: Rounded Corners 32"/>
          <p:cNvSpPr/>
          <p:nvPr/>
        </p:nvSpPr>
        <p:spPr>
          <a:xfrm>
            <a:off x="3160824" y="162136"/>
            <a:ext cx="2168627" cy="17639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 dirty="0"/>
              <a:t>Da li imate poruku za sadašnje student Hemijskog?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439" y="-84339"/>
            <a:ext cx="8378529" cy="1027257"/>
          </a:xfrm>
        </p:spPr>
        <p:txBody>
          <a:bodyPr/>
          <a:lstStyle/>
          <a:p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Odgovorili ste nam takođe i…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6697501" y="629604"/>
            <a:ext cx="1970456" cy="13312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200" dirty="0"/>
              <a:t>Da se osnuje</a:t>
            </a:r>
            <a:endParaRPr lang="en-US" sz="2200" b="1" dirty="0"/>
          </a:p>
        </p:txBody>
      </p:sp>
      <p:sp>
        <p:nvSpPr>
          <p:cNvPr id="22" name="Rectangle: Rounded Corners 21"/>
          <p:cNvSpPr/>
          <p:nvPr/>
        </p:nvSpPr>
        <p:spPr>
          <a:xfrm>
            <a:off x="738439" y="2436637"/>
            <a:ext cx="3717076" cy="16408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/>
              <a:t>Nemam nikakvih specifičnih </a:t>
            </a:r>
            <a:r>
              <a:rPr lang="sr-Latn-RS"/>
              <a:t>očekivanja – nadam se da će naša iskustva i saveti biti od pomoći! Hvala vam na pozivu da učestvujem u ovoj inicijativi.</a:t>
            </a:r>
            <a:endParaRPr lang="en-US"/>
          </a:p>
        </p:txBody>
      </p:sp>
      <p:sp>
        <p:nvSpPr>
          <p:cNvPr id="19" name="Rectangle: Rounded Corners 18"/>
          <p:cNvSpPr/>
          <p:nvPr/>
        </p:nvSpPr>
        <p:spPr>
          <a:xfrm>
            <a:off x="5169014" y="2543707"/>
            <a:ext cx="3196906" cy="78670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200" dirty="0"/>
              <a:t>Alumni </a:t>
            </a:r>
            <a:r>
              <a:rPr lang="en-US" sz="2200" dirty="0" err="1"/>
              <a:t>konferencije</a:t>
            </a:r>
            <a:endParaRPr lang="en-US" sz="2200" dirty="0"/>
          </a:p>
        </p:txBody>
      </p:sp>
      <p:sp>
        <p:nvSpPr>
          <p:cNvPr id="24" name="Rectangle: Rounded Corners 23"/>
          <p:cNvSpPr/>
          <p:nvPr/>
        </p:nvSpPr>
        <p:spPr>
          <a:xfrm>
            <a:off x="371796" y="5059505"/>
            <a:ext cx="2985752" cy="1369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200" dirty="0"/>
              <a:t>Успешна комуникација и бржа размена информација између чланова</a:t>
            </a:r>
            <a:endParaRPr lang="en-US" sz="22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9055676" y="0"/>
            <a:ext cx="3136324" cy="7050231"/>
            <a:chOff x="9055676" y="0"/>
            <a:chExt cx="3136324" cy="7050231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Shirt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887424">
              <a:off x="9541289" y="4083626"/>
              <a:ext cx="1951759" cy="1951759"/>
            </a:xfrm>
            <a:prstGeom prst="rect">
              <a:avLst/>
            </a:prstGeom>
          </p:spPr>
        </p:pic>
        <p:pic>
          <p:nvPicPr>
            <p:cNvPr id="14" name="Graphic 13" descr="Glass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5024">
              <a:off x="11018693" y="3451676"/>
              <a:ext cx="1034563" cy="1034563"/>
            </a:xfrm>
            <a:prstGeom prst="rect">
              <a:avLst/>
            </a:prstGeom>
          </p:spPr>
        </p:pic>
        <p:pic>
          <p:nvPicPr>
            <p:cNvPr id="16" name="Graphic 15" descr="Boot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7835" y="5595504"/>
              <a:ext cx="1454727" cy="1454727"/>
            </a:xfrm>
            <a:prstGeom prst="rect">
              <a:avLst/>
            </a:prstGeom>
          </p:spPr>
        </p:pic>
      </p:grpSp>
      <p:pic>
        <p:nvPicPr>
          <p:cNvPr id="27" name="Picture 26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1350">
            <a:off x="10135708" y="4642807"/>
            <a:ext cx="714391" cy="474422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855457" y="4314293"/>
            <a:ext cx="5556109" cy="2562422"/>
          </a:xfrm>
          <a:prstGeom prst="roundRect">
            <a:avLst/>
          </a:pr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Da </a:t>
            </a:r>
            <a:r>
              <a:rPr lang="en-US" sz="2200" dirty="0" err="1"/>
              <a:t>ovo</a:t>
            </a:r>
            <a:r>
              <a:rPr lang="en-US" sz="2200" dirty="0"/>
              <a:t> </a:t>
            </a:r>
            <a:r>
              <a:rPr lang="en-US" sz="2200" dirty="0" err="1"/>
              <a:t>uvek</a:t>
            </a:r>
            <a:r>
              <a:rPr lang="en-US" sz="2200" dirty="0"/>
              <a:t> </a:t>
            </a:r>
            <a:r>
              <a:rPr lang="en-US" sz="2200" dirty="0" err="1"/>
              <a:t>bude</a:t>
            </a:r>
            <a:r>
              <a:rPr lang="en-US" sz="2200" dirty="0"/>
              <a:t> </a:t>
            </a:r>
            <a:r>
              <a:rPr lang="en-US" sz="2200" dirty="0" err="1"/>
              <a:t>zabavna</a:t>
            </a:r>
            <a:r>
              <a:rPr lang="en-US" sz="2200" dirty="0"/>
              <a:t>, a </a:t>
            </a:r>
            <a:r>
              <a:rPr lang="en-US" sz="2200" dirty="0" err="1"/>
              <a:t>ponekad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korisna</a:t>
            </a:r>
            <a:r>
              <a:rPr lang="en-US" sz="2200" dirty="0"/>
              <a:t> </a:t>
            </a:r>
            <a:r>
              <a:rPr lang="en-US" sz="2200" dirty="0" err="1"/>
              <a:t>grupa</a:t>
            </a:r>
            <a:r>
              <a:rPr lang="en-US" sz="2200" dirty="0"/>
              <a:t>. Da se </a:t>
            </a:r>
            <a:r>
              <a:rPr lang="en-US" sz="2200" dirty="0" err="1"/>
              <a:t>organizuje</a:t>
            </a:r>
            <a:r>
              <a:rPr lang="en-US" sz="2200" dirty="0"/>
              <a:t> </a:t>
            </a:r>
            <a:r>
              <a:rPr lang="en-US" sz="2200" dirty="0" err="1"/>
              <a:t>neki</a:t>
            </a:r>
            <a:r>
              <a:rPr lang="en-US" sz="2200" dirty="0"/>
              <a:t> </a:t>
            </a:r>
            <a:r>
              <a:rPr lang="en-US" sz="2200" dirty="0" err="1"/>
              <a:t>rostilj</a:t>
            </a:r>
            <a:r>
              <a:rPr lang="en-US" sz="2200" dirty="0"/>
              <a:t> </a:t>
            </a:r>
            <a:r>
              <a:rPr lang="en-US" sz="2200" dirty="0" err="1"/>
              <a:t>kad</a:t>
            </a:r>
            <a:r>
              <a:rPr lang="en-US" sz="2200" dirty="0"/>
              <a:t> </a:t>
            </a:r>
            <a:r>
              <a:rPr lang="en-US" sz="2200" dirty="0" err="1"/>
              <a:t>smo</a:t>
            </a:r>
            <a:r>
              <a:rPr lang="en-US" sz="2200" dirty="0"/>
              <a:t> </a:t>
            </a:r>
            <a:r>
              <a:rPr lang="en-US" sz="2200" dirty="0" err="1"/>
              <a:t>leti</a:t>
            </a:r>
            <a:r>
              <a:rPr lang="en-US" sz="2200" dirty="0"/>
              <a:t> u </a:t>
            </a:r>
            <a:r>
              <a:rPr lang="en-US" sz="2200" dirty="0" err="1"/>
              <a:t>BGu</a:t>
            </a:r>
            <a:r>
              <a:rPr lang="en-US" sz="2200" dirty="0"/>
              <a:t>, a </a:t>
            </a:r>
            <a:r>
              <a:rPr lang="en-US" sz="2200" dirty="0" err="1"/>
              <a:t>i</a:t>
            </a:r>
            <a:r>
              <a:rPr lang="en-US" sz="2200" dirty="0"/>
              <a:t> da </a:t>
            </a:r>
            <a:r>
              <a:rPr lang="en-US" sz="2200" dirty="0" err="1"/>
              <a:t>nam</a:t>
            </a:r>
            <a:r>
              <a:rPr lang="en-US" sz="2200" dirty="0"/>
              <a:t> </a:t>
            </a:r>
            <a:r>
              <a:rPr lang="en-US" sz="2200" dirty="0" err="1"/>
              <a:t>trazite</a:t>
            </a:r>
            <a:r>
              <a:rPr lang="en-US" sz="2200" dirty="0"/>
              <a:t> </a:t>
            </a:r>
            <a:r>
              <a:rPr lang="en-US" sz="2200" dirty="0" err="1"/>
              <a:t>donacije</a:t>
            </a:r>
            <a:r>
              <a:rPr lang="en-US" sz="2200" dirty="0"/>
              <a:t> </a:t>
            </a:r>
            <a:r>
              <a:rPr lang="en-US" sz="2200" dirty="0" err="1"/>
              <a:t>povremeno</a:t>
            </a:r>
            <a:r>
              <a:rPr lang="en-US" sz="2200" dirty="0"/>
              <a:t> (</a:t>
            </a:r>
            <a:r>
              <a:rPr lang="en-US" sz="2200" dirty="0" err="1"/>
              <a:t>barem</a:t>
            </a:r>
            <a:r>
              <a:rPr lang="en-US" sz="2200" dirty="0"/>
              <a:t> </a:t>
            </a:r>
            <a:r>
              <a:rPr lang="en-US" sz="2200" dirty="0" err="1"/>
              <a:t>nama</a:t>
            </a:r>
            <a:r>
              <a:rPr lang="en-US" sz="2200" dirty="0"/>
              <a:t> u </a:t>
            </a:r>
            <a:r>
              <a:rPr lang="en-US" sz="2200" dirty="0" err="1"/>
              <a:t>SADu</a:t>
            </a:r>
            <a:r>
              <a:rPr lang="en-US" sz="2200" dirty="0"/>
              <a:t>). Ja </a:t>
            </a:r>
            <a:r>
              <a:rPr lang="en-US" sz="2200" dirty="0" err="1"/>
              <a:t>bih</a:t>
            </a:r>
            <a:r>
              <a:rPr lang="en-US" sz="2200" dirty="0"/>
              <a:t>, </a:t>
            </a:r>
            <a:r>
              <a:rPr lang="en-US" sz="2200" dirty="0" err="1"/>
              <a:t>na</a:t>
            </a:r>
            <a:r>
              <a:rPr lang="en-US" sz="2200" dirty="0"/>
              <a:t> primer, </a:t>
            </a:r>
            <a:r>
              <a:rPr lang="en-US" sz="2200" dirty="0" err="1"/>
              <a:t>rado</a:t>
            </a:r>
            <a:r>
              <a:rPr lang="en-US" sz="2200" dirty="0"/>
              <a:t> </a:t>
            </a:r>
            <a:r>
              <a:rPr lang="en-US" sz="2200" dirty="0" err="1"/>
              <a:t>stipendirao</a:t>
            </a:r>
            <a:r>
              <a:rPr lang="en-US" sz="2200" dirty="0"/>
              <a:t> </a:t>
            </a:r>
            <a:r>
              <a:rPr lang="en-US" sz="2200" dirty="0" err="1"/>
              <a:t>nekog</a:t>
            </a:r>
            <a:r>
              <a:rPr lang="en-US" sz="2200" dirty="0"/>
              <a:t> </a:t>
            </a:r>
            <a:r>
              <a:rPr lang="en-US" sz="2200" dirty="0" err="1"/>
              <a:t>studenta</a:t>
            </a:r>
            <a:r>
              <a:rPr lang="en-US" sz="2200" dirty="0"/>
              <a:t> </a:t>
            </a:r>
            <a:r>
              <a:rPr lang="en-US" sz="2200" dirty="0" err="1"/>
              <a:t>sa</a:t>
            </a:r>
            <a:r>
              <a:rPr lang="en-US" sz="2200" dirty="0"/>
              <a:t> </a:t>
            </a:r>
            <a:r>
              <a:rPr lang="en-US" sz="2200" dirty="0" err="1"/>
              <a:t>mozda</a:t>
            </a:r>
            <a:r>
              <a:rPr lang="en-US" sz="2200" dirty="0"/>
              <a:t> 100ak </a:t>
            </a:r>
            <a:r>
              <a:rPr lang="en-US" sz="2200" dirty="0" err="1"/>
              <a:t>dolara</a:t>
            </a:r>
            <a:r>
              <a:rPr lang="en-US" sz="2200" dirty="0"/>
              <a:t> </a:t>
            </a:r>
            <a:r>
              <a:rPr lang="en-US" sz="2200" dirty="0" err="1"/>
              <a:t>mesecno</a:t>
            </a:r>
            <a:r>
              <a:rPr lang="en-US" sz="2200" dirty="0"/>
              <a:t>...?</a:t>
            </a:r>
            <a:endParaRPr lang="en-US" sz="2200" dirty="0"/>
          </a:p>
        </p:txBody>
      </p:sp>
      <p:sp>
        <p:nvSpPr>
          <p:cNvPr id="28" name="Rectangle: Rounded Corners 27"/>
          <p:cNvSpPr/>
          <p:nvPr/>
        </p:nvSpPr>
        <p:spPr>
          <a:xfrm>
            <a:off x="8805108" y="96717"/>
            <a:ext cx="3386892" cy="423995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sr-Latn-RS" sz="2200" dirty="0"/>
              <a:t> Aktivan </a:t>
            </a:r>
            <a:r>
              <a:rPr lang="sr-Latn-RS" sz="2200" dirty="0" err="1"/>
              <a:t>sadrzaj</a:t>
            </a:r>
            <a:r>
              <a:rPr lang="sr-Latn-RS" sz="2200" dirty="0"/>
              <a:t>, globalni pristup temama, industrijama i </a:t>
            </a:r>
            <a:r>
              <a:rPr lang="sr-Latn-RS" sz="2200" dirty="0" err="1"/>
              <a:t>naucim</a:t>
            </a:r>
            <a:r>
              <a:rPr lang="sr-Latn-RS" sz="2200" dirty="0"/>
              <a:t> disciplinama, informacije o </a:t>
            </a:r>
            <a:r>
              <a:rPr lang="sr-Latn-RS" sz="2200" dirty="0" err="1"/>
              <a:t>uspesno</a:t>
            </a:r>
            <a:r>
              <a:rPr lang="sr-Latn-RS" sz="2200" dirty="0"/>
              <a:t> ostvarenoj saradnji ili publikacijama, novosti iz sveta i napredovanja, slike </a:t>
            </a:r>
            <a:r>
              <a:rPr lang="sr-Latn-RS" sz="2200" dirty="0" err="1"/>
              <a:t>bivse</a:t>
            </a:r>
            <a:r>
              <a:rPr lang="sr-Latn-RS" sz="2200" dirty="0"/>
              <a:t> i </a:t>
            </a:r>
            <a:r>
              <a:rPr lang="sr-Latn-RS" sz="2200" dirty="0" err="1"/>
              <a:t>buduce</a:t>
            </a:r>
            <a:r>
              <a:rPr lang="sr-Latn-RS" sz="2200" dirty="0"/>
              <a:t> ...  </a:t>
            </a:r>
            <a:endParaRPr lang="en-US" sz="2200" dirty="0"/>
          </a:p>
        </p:txBody>
      </p:sp>
      <p:sp>
        <p:nvSpPr>
          <p:cNvPr id="29" name="Rectangle: Rounded Corners 28"/>
          <p:cNvSpPr/>
          <p:nvPr/>
        </p:nvSpPr>
        <p:spPr>
          <a:xfrm>
            <a:off x="259395" y="773124"/>
            <a:ext cx="4846544" cy="11728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Latn-RS" sz="2200" dirty="0"/>
              <a:t>Da li imate neka očekivanja od grupe </a:t>
            </a:r>
            <a:r>
              <a:rPr lang="sr-Latn-RS" sz="2200" dirty="0" err="1"/>
              <a:t>alumnista</a:t>
            </a:r>
            <a:r>
              <a:rPr lang="sr-Latn-RS" sz="2200" dirty="0"/>
              <a:t> i </a:t>
            </a:r>
            <a:r>
              <a:rPr lang="sr-Latn-RS" sz="2200" dirty="0" err="1"/>
              <a:t>alumnistkinja</a:t>
            </a:r>
            <a:r>
              <a:rPr lang="sr-Latn-RS" sz="2200" dirty="0"/>
              <a:t> Hemijskog?</a:t>
            </a:r>
            <a:endParaRPr lang="en-US" sz="2200" dirty="0"/>
          </a:p>
        </p:txBody>
      </p:sp>
      <p:sp>
        <p:nvSpPr>
          <p:cNvPr id="3" name="Rectangle 2"/>
          <p:cNvSpPr/>
          <p:nvPr/>
        </p:nvSpPr>
        <p:spPr>
          <a:xfrm>
            <a:off x="4921273" y="1990017"/>
            <a:ext cx="339548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Da, da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ostanemo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kontaktu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5767" y="-40037"/>
            <a:ext cx="8378529" cy="1027257"/>
          </a:xfrm>
        </p:spPr>
        <p:txBody>
          <a:bodyPr/>
          <a:lstStyle/>
          <a:p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Prvi među jednakima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220910" y="70931"/>
            <a:ext cx="2268675" cy="18325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2225" y="1904838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Milka Kostić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167643" y="2210517"/>
            <a:ext cx="2268675" cy="201583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2057" y="4272931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Malina Popović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: Rounded Corners 17"/>
          <p:cNvSpPr/>
          <p:nvPr/>
        </p:nvSpPr>
        <p:spPr>
          <a:xfrm>
            <a:off x="3367851" y="815607"/>
            <a:ext cx="2268675" cy="201583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509856" y="2831443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Filip i Marija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ctangle: Rounded Corners 21"/>
          <p:cNvSpPr/>
          <p:nvPr/>
        </p:nvSpPr>
        <p:spPr>
          <a:xfrm>
            <a:off x="166572" y="4591033"/>
            <a:ext cx="2268675" cy="20158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20910" y="6554871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Ognjen Miljanić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: Rounded Corners 18"/>
          <p:cNvSpPr/>
          <p:nvPr/>
        </p:nvSpPr>
        <p:spPr>
          <a:xfrm>
            <a:off x="6143597" y="782308"/>
            <a:ext cx="2268675" cy="201583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283101" y="2824695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Milan Stojanović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: Rounded Corners 23"/>
          <p:cNvSpPr/>
          <p:nvPr/>
        </p:nvSpPr>
        <p:spPr>
          <a:xfrm>
            <a:off x="6761028" y="3429000"/>
            <a:ext cx="2268675" cy="201583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655673" y="6532722"/>
            <a:ext cx="5647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Uskoro više na vašem sajtu www.chem.bg.ac.rs/alumni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9148191" y="0"/>
            <a:ext cx="3017638" cy="7050231"/>
            <a:chOff x="9055676" y="0"/>
            <a:chExt cx="3136324" cy="7050231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Shirt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887424">
              <a:off x="9541289" y="4083626"/>
              <a:ext cx="1951759" cy="1951759"/>
            </a:xfrm>
            <a:prstGeom prst="rect">
              <a:avLst/>
            </a:prstGeom>
          </p:spPr>
        </p:pic>
        <p:pic>
          <p:nvPicPr>
            <p:cNvPr id="14" name="Graphic 13" descr="Glass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5024">
              <a:off x="11018693" y="3451676"/>
              <a:ext cx="1034563" cy="1034563"/>
            </a:xfrm>
            <a:prstGeom prst="rect">
              <a:avLst/>
            </a:prstGeom>
          </p:spPr>
        </p:pic>
        <p:pic>
          <p:nvPicPr>
            <p:cNvPr id="16" name="Graphic 15" descr="Boot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7835" y="5595504"/>
              <a:ext cx="1454727" cy="1454727"/>
            </a:xfrm>
            <a:prstGeom prst="rect">
              <a:avLst/>
            </a:prstGeom>
          </p:spPr>
        </p:pic>
      </p:grpSp>
      <p:pic>
        <p:nvPicPr>
          <p:cNvPr id="27" name="Picture 26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1350">
            <a:off x="10135708" y="4642807"/>
            <a:ext cx="714391" cy="474422"/>
          </a:xfrm>
          <a:prstGeom prst="rect">
            <a:avLst/>
          </a:prstGeom>
        </p:spPr>
      </p:pic>
      <p:pic>
        <p:nvPicPr>
          <p:cNvPr id="28" name="Picture 27" descr="A person posing for the camera&#10;&#10;Description automatically generate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971" y="70931"/>
            <a:ext cx="1286237" cy="1801032"/>
          </a:xfrm>
          <a:prstGeom prst="rect">
            <a:avLst/>
          </a:prstGeom>
        </p:spPr>
      </p:pic>
      <p:pic>
        <p:nvPicPr>
          <p:cNvPr id="30" name="Picture 29" descr="A picture containing outdoor, person, grass, water&#10;&#10;Description automatically generate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3453135" y="1038608"/>
            <a:ext cx="2088596" cy="1566447"/>
          </a:xfrm>
          <a:prstGeom prst="rect">
            <a:avLst/>
          </a:prstGeom>
        </p:spPr>
      </p:pic>
      <p:pic>
        <p:nvPicPr>
          <p:cNvPr id="32" name="Picture 31" descr="A person wearing glasses and smiling at the camera&#10;&#10;Description automatically generate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6953" y="851155"/>
            <a:ext cx="1474017" cy="1955380"/>
          </a:xfrm>
          <a:prstGeom prst="rect">
            <a:avLst/>
          </a:prstGeom>
        </p:spPr>
      </p:pic>
      <p:pic>
        <p:nvPicPr>
          <p:cNvPr id="34" name="Picture 33" descr="A person posing for the camera&#10;&#10;Description automatically generate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429" y="2321516"/>
            <a:ext cx="1873291" cy="1873291"/>
          </a:xfrm>
          <a:prstGeom prst="rect">
            <a:avLst/>
          </a:prstGeom>
        </p:spPr>
      </p:pic>
      <p:pic>
        <p:nvPicPr>
          <p:cNvPr id="36" name="Picture 35" descr="A person wearing glasses posing for the camera&#10;&#10;Description automatically generate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082" y="4591033"/>
            <a:ext cx="1488218" cy="1984290"/>
          </a:xfrm>
          <a:prstGeom prst="rect">
            <a:avLst/>
          </a:prstGeom>
        </p:spPr>
      </p:pic>
      <p:sp>
        <p:nvSpPr>
          <p:cNvPr id="3" name="Thought Bubble: Cloud 2"/>
          <p:cNvSpPr/>
          <p:nvPr/>
        </p:nvSpPr>
        <p:spPr>
          <a:xfrm>
            <a:off x="10529441" y="2814294"/>
            <a:ext cx="1335786" cy="641475"/>
          </a:xfrm>
          <a:prstGeom prst="cloud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9791665" y="162135"/>
          <a:ext cx="2218070" cy="1911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38" name="Picture 37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41" y="3437391"/>
            <a:ext cx="1293366" cy="20074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721141" y="5761470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Dragan Stojanović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828243" y="5396365"/>
            <a:ext cx="3674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https://onlinehemija.wordpress.com</a:t>
            </a:r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41" name="Rectangle: Rounded Corners 40"/>
          <p:cNvSpPr/>
          <p:nvPr/>
        </p:nvSpPr>
        <p:spPr>
          <a:xfrm>
            <a:off x="3260200" y="3403167"/>
            <a:ext cx="2268675" cy="2015836"/>
          </a:xfrm>
          <a:prstGeom prst="roundRect">
            <a:avLst/>
          </a:pr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243088" y="5479013"/>
            <a:ext cx="2476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Ksenija Babić Samardžija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Picture 42" descr="A person wearing glasses and smiling at the camera&#10;&#10;Description automatically generated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45965" y="3528335"/>
            <a:ext cx="1738197" cy="17654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5767" y="-40037"/>
            <a:ext cx="8378529" cy="1027257"/>
          </a:xfrm>
        </p:spPr>
        <p:txBody>
          <a:bodyPr/>
          <a:lstStyle/>
          <a:p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Prvi među jednakima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220910" y="70931"/>
            <a:ext cx="2268675" cy="18325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0584" y="1851511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Ljubica Tasić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6556871" y="3653228"/>
            <a:ext cx="2268675" cy="201583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7700" dirty="0"/>
              <a:t>…</a:t>
            </a:r>
            <a:endParaRPr lang="en-US" sz="7700" dirty="0"/>
          </a:p>
        </p:txBody>
      </p:sp>
      <p:sp>
        <p:nvSpPr>
          <p:cNvPr id="18" name="Rectangle: Rounded Corners 17"/>
          <p:cNvSpPr/>
          <p:nvPr/>
        </p:nvSpPr>
        <p:spPr>
          <a:xfrm>
            <a:off x="3313936" y="949919"/>
            <a:ext cx="2268675" cy="201583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455941" y="2965755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Ivan </a:t>
            </a:r>
            <a:r>
              <a:rPr lang="sr-Latn-R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Vucković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: Rounded Corners 18"/>
          <p:cNvSpPr/>
          <p:nvPr/>
        </p:nvSpPr>
        <p:spPr>
          <a:xfrm>
            <a:off x="6267995" y="949919"/>
            <a:ext cx="2268675" cy="201583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374021" y="3001018"/>
            <a:ext cx="1984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Dušan Kolarski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: Rounded Corners 23"/>
          <p:cNvSpPr/>
          <p:nvPr/>
        </p:nvSpPr>
        <p:spPr>
          <a:xfrm>
            <a:off x="3863317" y="3704650"/>
            <a:ext cx="2268675" cy="201583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251929" y="6030479"/>
            <a:ext cx="3096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Uskoro više na vašem sajtu www.chem.bg.ac.rs/alumni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9055676" y="0"/>
            <a:ext cx="3136324" cy="7050231"/>
            <a:chOff x="9055676" y="0"/>
            <a:chExt cx="3136324" cy="7050231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Shirt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887424">
              <a:off x="9541289" y="4083626"/>
              <a:ext cx="1951759" cy="1951759"/>
            </a:xfrm>
            <a:prstGeom prst="rect">
              <a:avLst/>
            </a:prstGeom>
          </p:spPr>
        </p:pic>
        <p:pic>
          <p:nvPicPr>
            <p:cNvPr id="14" name="Graphic 13" descr="Glass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5024">
              <a:off x="11018693" y="3451676"/>
              <a:ext cx="1034563" cy="1034563"/>
            </a:xfrm>
            <a:prstGeom prst="rect">
              <a:avLst/>
            </a:prstGeom>
          </p:spPr>
        </p:pic>
        <p:pic>
          <p:nvPicPr>
            <p:cNvPr id="16" name="Graphic 15" descr="Boot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97835" y="5595504"/>
              <a:ext cx="1454727" cy="1454727"/>
            </a:xfrm>
            <a:prstGeom prst="rect">
              <a:avLst/>
            </a:prstGeom>
          </p:spPr>
        </p:pic>
      </p:grpSp>
      <p:pic>
        <p:nvPicPr>
          <p:cNvPr id="27" name="Picture 26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1350">
            <a:off x="10135708" y="4642807"/>
            <a:ext cx="714391" cy="474422"/>
          </a:xfrm>
          <a:prstGeom prst="rect">
            <a:avLst/>
          </a:prstGeom>
        </p:spPr>
      </p:pic>
      <p:pic>
        <p:nvPicPr>
          <p:cNvPr id="33" name="Picture 32" descr="A close up of a sign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1867" y="4582938"/>
            <a:ext cx="1366692" cy="907610"/>
          </a:xfrm>
          <a:prstGeom prst="rect">
            <a:avLst/>
          </a:prstGeom>
        </p:spPr>
      </p:pic>
      <p:sp>
        <p:nvSpPr>
          <p:cNvPr id="3" name="Thought Bubble: Cloud 2"/>
          <p:cNvSpPr/>
          <p:nvPr/>
        </p:nvSpPr>
        <p:spPr>
          <a:xfrm>
            <a:off x="4387816" y="3774543"/>
            <a:ext cx="1335786" cy="641475"/>
          </a:xfrm>
          <a:prstGeom prst="cloud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3D Model 10" descr="D Orbital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6095" y="72692"/>
            <a:ext cx="2618863" cy="2942650"/>
          </a:xfrm>
          <a:prstGeom prst="rect">
            <a:avLst/>
          </a:prstGeom>
        </p:spPr>
      </p:pic>
      <p:pic>
        <p:nvPicPr>
          <p:cNvPr id="39" name="Picture 38" descr="A close up of a person&#10;&#10;Description automatically generate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673" y="62277"/>
            <a:ext cx="1422528" cy="1775284"/>
          </a:xfrm>
          <a:prstGeom prst="rect">
            <a:avLst/>
          </a:prstGeom>
        </p:spPr>
      </p:pic>
      <p:pic>
        <p:nvPicPr>
          <p:cNvPr id="41" name="Picture 40" descr="A person wearing a suit and tie standing in front of a building&#10;&#10;Description automatically generate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5595" y="968569"/>
            <a:ext cx="1318883" cy="1978535"/>
          </a:xfrm>
          <a:prstGeom prst="rect">
            <a:avLst/>
          </a:prstGeom>
        </p:spPr>
      </p:pic>
      <p:pic>
        <p:nvPicPr>
          <p:cNvPr id="43" name="Picture 42" descr="A person wearing glasses and smiling at the camera&#10;&#10;Description automatically generate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2954" y="1065499"/>
            <a:ext cx="1828800" cy="1828800"/>
          </a:xfrm>
          <a:prstGeom prst="rect">
            <a:avLst/>
          </a:prstGeom>
        </p:spPr>
      </p:pic>
      <p:sp>
        <p:nvSpPr>
          <p:cNvPr id="44" name="Rectangle: Rounded Corners 43"/>
          <p:cNvSpPr/>
          <p:nvPr/>
        </p:nvSpPr>
        <p:spPr>
          <a:xfrm>
            <a:off x="450850" y="3289935"/>
            <a:ext cx="2268855" cy="274066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200" dirty="0"/>
              <a:t>Sada je na Vas red da nam se </a:t>
            </a:r>
            <a:r>
              <a:rPr lang="sr-Latn-RS" sz="2200" dirty="0" err="1"/>
              <a:t>predsavite</a:t>
            </a:r>
            <a:r>
              <a:rPr lang="sr-Latn-RS" sz="2200" dirty="0"/>
              <a:t>…</a:t>
            </a:r>
            <a:endParaRPr lang="sr-Latn-RS" sz="2200" dirty="0"/>
          </a:p>
          <a:p>
            <a:pPr algn="ctr"/>
            <a:r>
              <a:rPr lang="sr-Latn-RS" sz="2200" dirty="0"/>
              <a:t>Slobodno uključite mikrofon i kameru…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65221">
            <a:off x="2059091" y="336976"/>
            <a:ext cx="8378529" cy="1027257"/>
          </a:xfrm>
        </p:spPr>
        <p:txBody>
          <a:bodyPr/>
          <a:lstStyle/>
          <a:p>
            <a:pPr algn="ctr"/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Buduća komunikacija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407058" y="850605"/>
          <a:ext cx="8222740" cy="5699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899813" y="0"/>
            <a:ext cx="3884322" cy="6858000"/>
            <a:chOff x="8899813" y="0"/>
            <a:chExt cx="3884322" cy="6858000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3" name="Graphic 12" descr="Beaker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99813" y="2973678"/>
              <a:ext cx="3884322" cy="38843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027257"/>
          </a:xfrm>
        </p:spPr>
        <p:txBody>
          <a:bodyPr/>
          <a:lstStyle/>
          <a:p>
            <a:r>
              <a:rPr lang="sr-Latn-RS" dirty="0">
                <a:solidFill>
                  <a:schemeClr val="accent5">
                    <a:lumMod val="50000"/>
                  </a:schemeClr>
                </a:solidFill>
                <a:latin typeface="Rockwell" panose="02060603020205020403" pitchFamily="18" charset="0"/>
              </a:rPr>
              <a:t>Predlozi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521283" y="1608089"/>
          <a:ext cx="7210716" cy="4943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759536" y="0"/>
            <a:ext cx="4266669" cy="6858000"/>
            <a:chOff x="8759536" y="0"/>
            <a:chExt cx="4266669" cy="6858000"/>
          </a:xfrm>
        </p:grpSpPr>
        <p:grpSp>
          <p:nvGrpSpPr>
            <p:cNvPr id="10" name="Group 9"/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Flask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759536" y="2591331"/>
              <a:ext cx="4266669" cy="42666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2207"/>
            <a:ext cx="9144000" cy="2387600"/>
          </a:xfrm>
        </p:spPr>
        <p:txBody>
          <a:bodyPr>
            <a:normAutofit/>
          </a:bodyPr>
          <a:lstStyle/>
          <a:p>
            <a:r>
              <a:rPr lang="sr-Latn-RS" sz="8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Hvala na lepom druženju</a:t>
            </a:r>
            <a:r>
              <a:rPr lang="en-US" sz="8000" dirty="0">
                <a:solidFill>
                  <a:schemeClr val="bg1"/>
                </a:solidFill>
                <a:latin typeface="Rockwell" panose="02060603020205020403" pitchFamily="18" charset="0"/>
              </a:rPr>
              <a:t>!</a:t>
            </a:r>
            <a:endParaRPr lang="en-US" sz="8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31882"/>
            <a:ext cx="9144000" cy="165576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sr-Latn-R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razmenili smo kontakte, organizujemo ponovno viđenje sigurno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sr-Latn-R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sr-Latn-R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sr-Latn-RS" sz="2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obećanje posle maturske </a:t>
            </a:r>
            <a:r>
              <a:rPr lang="sr-Latn-RS" sz="2000" i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eksurzije</a:t>
            </a: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Graphic 14" descr="Clipboar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31394">
            <a:off x="3704552" y="4134733"/>
            <a:ext cx="3194131" cy="3194131"/>
          </a:xfrm>
          <a:prstGeom prst="rect">
            <a:avLst/>
          </a:prstGeom>
        </p:spPr>
      </p:pic>
      <p:pic>
        <p:nvPicPr>
          <p:cNvPr id="11" name="Graphic 10" descr="Microscop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Graphic 12" descr="Test tube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Graphic 6" descr="Beaker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Graphic 8" descr="Flask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451125">
            <a:off x="8514237" y="-118161"/>
            <a:ext cx="3005286" cy="3005286"/>
          </a:xfrm>
          <a:prstGeom prst="rect">
            <a:avLst/>
          </a:prstGeom>
        </p:spPr>
      </p:pic>
      <p:pic>
        <p:nvPicPr>
          <p:cNvPr id="19" name="Graphic 18" descr="Ruler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Graphic 20" descr="Pencil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Lab safety</Template>
  <TotalTime>0</TotalTime>
  <Words>4841</Words>
  <Application>WPS Presentation</Application>
  <PresentationFormat>Widescreen</PresentationFormat>
  <Paragraphs>174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SimSun</vt:lpstr>
      <vt:lpstr>Wingdings</vt:lpstr>
      <vt:lpstr>Tahoma</vt:lpstr>
      <vt:lpstr>Rockwell</vt:lpstr>
      <vt:lpstr>Calibri</vt:lpstr>
      <vt:lpstr>Times New Roman</vt:lpstr>
      <vt:lpstr>Microsoft YaHei</vt:lpstr>
      <vt:lpstr>Arial Unicode MS</vt:lpstr>
      <vt:lpstr>Calibri Light</vt:lpstr>
      <vt:lpstr>Office Theme</vt:lpstr>
      <vt:lpstr>Al um Ni Hf</vt:lpstr>
      <vt:lpstr>Univerzitet u Beogradu – Hemijski fakultet Vaša kuća Hemije</vt:lpstr>
      <vt:lpstr>Univerzitet u Beogradu – Hemijski fakultet Vaša kuća Hemije</vt:lpstr>
      <vt:lpstr>Prvi među jednakima</vt:lpstr>
      <vt:lpstr>Odgovorili ste nam…</vt:lpstr>
      <vt:lpstr>Odgovorili ste nam…</vt:lpstr>
      <vt:lpstr>PowerPoint 演示文稿</vt:lpstr>
      <vt:lpstr>Odgovorili ste nam takođe i…</vt:lpstr>
      <vt:lpstr>Prvi među jednakima</vt:lpstr>
      <vt:lpstr>Prvi među jednakima</vt:lpstr>
      <vt:lpstr>Buduća komunikacija</vt:lpstr>
      <vt:lpstr>Predlozi</vt:lpstr>
      <vt:lpstr>Hvala na lepom druženju!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ljubaw</cp:lastModifiedBy>
  <cp:revision>2</cp:revision>
  <dcterms:created xsi:type="dcterms:W3CDTF">2020-06-13T00:49:00Z</dcterms:created>
  <dcterms:modified xsi:type="dcterms:W3CDTF">2020-06-19T14:15:58Z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0x0101007DCB93BF50ACC544BF2EF48DB3E55A53</vt:lpwstr>
  </property>
  <property fmtid="{D5CDD505-2E9C-101B-9397-08002B2CF9AE}" pid="3" name="KSOProductBuildVer">
    <vt:lpwstr>1033-11.2.0.8991</vt:lpwstr>
  </property>
</Properties>
</file>